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82" r:id="rId6"/>
    <p:sldId id="283" r:id="rId7"/>
    <p:sldId id="284" r:id="rId8"/>
    <p:sldId id="280" r:id="rId9"/>
    <p:sldId id="259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6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61" r:id="rId29"/>
    <p:sldId id="279" r:id="rId30"/>
    <p:sldId id="285" r:id="rId31"/>
  </p:sldIdLst>
  <p:sldSz cx="12192000" cy="6858000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36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 showGuides="1">
      <p:cViewPr varScale="1">
        <p:scale>
          <a:sx n="63" d="100"/>
          <a:sy n="63" d="100"/>
        </p:scale>
        <p:origin x="99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100" d="100"/>
        <a:sy n="100" d="100"/>
      </p:scale>
      <p:origin x="0" y="-97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72F199-876D-4C32-9441-AA966F126211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16C1609-1144-4AC8-BB50-BB8528ADC6A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72F199-876D-4C32-9441-AA966F126211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16C1609-1144-4AC8-BB50-BB8528ADC6A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72F199-876D-4C32-9441-AA966F126211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16C1609-1144-4AC8-BB50-BB8528ADC6A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72F199-876D-4C32-9441-AA966F126211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16C1609-1144-4AC8-BB50-BB8528ADC6A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72F199-876D-4C32-9441-AA966F126211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16C1609-1144-4AC8-BB50-BB8528ADC6A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72F199-876D-4C32-9441-AA966F126211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16C1609-1144-4AC8-BB50-BB8528ADC6A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72F199-876D-4C32-9441-AA966F126211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16C1609-1144-4AC8-BB50-BB8528ADC6A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72F199-876D-4C32-9441-AA966F126211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16C1609-1144-4AC8-BB50-BB8528ADC6A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72F199-876D-4C32-9441-AA966F126211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16C1609-1144-4AC8-BB50-BB8528ADC6A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72F199-876D-4C32-9441-AA966F126211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16C1609-1144-4AC8-BB50-BB8528ADC6A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72F199-876D-4C32-9441-AA966F126211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16C1609-1144-4AC8-BB50-BB8528ADC6A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72F199-876D-4C32-9441-AA966F126211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16C1609-1144-4AC8-BB50-BB8528ADC6A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jpeg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50" name="图片 3"/>
          <p:cNvPicPr>
            <a:picLocks noChangeAspect="1"/>
          </p:cNvPicPr>
          <p:nvPr/>
        </p:nvPicPr>
        <p:blipFill>
          <a:blip r:embed="rId1"/>
          <a:srcRect t="13725" b="1787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051" name="组合 4"/>
          <p:cNvGrpSpPr/>
          <p:nvPr/>
        </p:nvGrpSpPr>
        <p:grpSpPr>
          <a:xfrm>
            <a:off x="4121150" y="1320800"/>
            <a:ext cx="3959225" cy="3721100"/>
            <a:chOff x="680297" y="2033164"/>
            <a:chExt cx="4014961" cy="3720955"/>
          </a:xfrm>
        </p:grpSpPr>
        <p:sp>
          <p:nvSpPr>
            <p:cNvPr id="2052" name="文本框 5"/>
            <p:cNvSpPr txBox="1"/>
            <p:nvPr/>
          </p:nvSpPr>
          <p:spPr>
            <a:xfrm>
              <a:off x="680297" y="4676958"/>
              <a:ext cx="4014960" cy="76944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44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BUSINESS  TEMPLATE</a:t>
              </a:r>
              <a:endParaRPr lang="zh-CN" altLang="en-US" sz="44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053" name="文本框 6"/>
            <p:cNvSpPr txBox="1"/>
            <p:nvPr/>
          </p:nvSpPr>
          <p:spPr>
            <a:xfrm>
              <a:off x="1835997" y="5415565"/>
              <a:ext cx="2736397" cy="33855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ADD YOUR TITLE HERE</a:t>
              </a:r>
              <a:endParaRPr lang="zh-CN" altLang="en-US" sz="16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054" name="文本框 7"/>
            <p:cNvSpPr txBox="1"/>
            <p:nvPr/>
          </p:nvSpPr>
          <p:spPr>
            <a:xfrm>
              <a:off x="680298" y="2033164"/>
              <a:ext cx="4014960" cy="315328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99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2019</a:t>
              </a:r>
              <a:endParaRPr lang="zh-CN" altLang="en-US" sz="199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290" name="图片 3"/>
          <p:cNvPicPr>
            <a:picLocks noChangeAspect="1"/>
          </p:cNvPicPr>
          <p:nvPr/>
        </p:nvPicPr>
        <p:blipFill>
          <a:blip r:embed="rId1"/>
          <a:srcRect t="13725" b="1787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291" name="文本框 6"/>
          <p:cNvSpPr txBox="1"/>
          <p:nvPr/>
        </p:nvSpPr>
        <p:spPr>
          <a:xfrm>
            <a:off x="0" y="0"/>
            <a:ext cx="3959225" cy="7699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400" dirty="0">
                <a:solidFill>
                  <a:schemeClr val="bg1"/>
                </a:solidFill>
                <a:latin typeface="Agency FB" panose="020B0503020202020204" pitchFamily="34" charset="0"/>
              </a:rPr>
              <a:t>ADD YOUR TITLE HEHE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2292" name="图片 4"/>
          <p:cNvPicPr>
            <a:picLocks noChangeAspect="1"/>
          </p:cNvPicPr>
          <p:nvPr/>
        </p:nvPicPr>
        <p:blipFill>
          <a:blip r:embed="rId2"/>
          <a:srcRect r="17264"/>
          <a:stretch>
            <a:fillRect/>
          </a:stretch>
        </p:blipFill>
        <p:spPr>
          <a:xfrm>
            <a:off x="6300788" y="1411288"/>
            <a:ext cx="4443412" cy="3006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3" name="图片 5"/>
          <p:cNvPicPr>
            <a:picLocks noChangeAspect="1"/>
          </p:cNvPicPr>
          <p:nvPr/>
        </p:nvPicPr>
        <p:blipFill>
          <a:blip r:embed="rId3"/>
          <a:srcRect r="20901" b="4916"/>
          <a:stretch>
            <a:fillRect/>
          </a:stretch>
        </p:blipFill>
        <p:spPr>
          <a:xfrm>
            <a:off x="1290638" y="1430338"/>
            <a:ext cx="4443412" cy="29892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2294" name="组合 7"/>
          <p:cNvGrpSpPr/>
          <p:nvPr/>
        </p:nvGrpSpPr>
        <p:grpSpPr>
          <a:xfrm>
            <a:off x="1290638" y="4589463"/>
            <a:ext cx="4443412" cy="1430337"/>
            <a:chOff x="1291009" y="4589516"/>
            <a:chExt cx="4443041" cy="1430285"/>
          </a:xfrm>
        </p:grpSpPr>
        <p:sp>
          <p:nvSpPr>
            <p:cNvPr id="9" name="圆角矩形 8"/>
            <p:cNvSpPr/>
            <p:nvPr/>
          </p:nvSpPr>
          <p:spPr>
            <a:xfrm>
              <a:off x="1291009" y="4857793"/>
              <a:ext cx="4443041" cy="1162008"/>
            </a:xfrm>
            <a:prstGeom prst="roundRect">
              <a:avLst>
                <a:gd name="adj" fmla="val 9083"/>
              </a:avLst>
            </a:prstGeom>
            <a:noFill/>
            <a:ln>
              <a:solidFill>
                <a:srgbClr val="ADBA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301" name="矩形 9"/>
            <p:cNvSpPr/>
            <p:nvPr/>
          </p:nvSpPr>
          <p:spPr>
            <a:xfrm>
              <a:off x="1624384" y="5157174"/>
              <a:ext cx="3923980" cy="5355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1216025" eaLnBrk="1" hangingPunct="1">
                <a:lnSpc>
                  <a:spcPct val="120000"/>
                </a:lnSpc>
                <a:spcBef>
                  <a:spcPct val="20000"/>
                </a:spcBef>
                <a:buFontTx/>
                <a:buNone/>
              </a:pP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Add your words here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according to your need to draw the text box size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2405341" y="4589516"/>
              <a:ext cx="2214377" cy="461945"/>
            </a:xfrm>
            <a:prstGeom prst="roundRect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303" name="文本框 11"/>
            <p:cNvSpPr txBox="1"/>
            <p:nvPr/>
          </p:nvSpPr>
          <p:spPr>
            <a:xfrm>
              <a:off x="2560866" y="4639314"/>
              <a:ext cx="1890455" cy="33855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defTabSz="1216025" eaLnBrk="1" hangingPunct="1">
                <a:lnSpc>
                  <a:spcPct val="100000"/>
                </a:lnSpc>
                <a:spcBef>
                  <a:spcPct val="20000"/>
                </a:spcBef>
                <a:buFontTx/>
                <a:buNone/>
              </a:pPr>
              <a:r>
                <a:rPr lang="en-US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ADD TITLE</a:t>
              </a:r>
              <a:endPara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295" name="组合 12"/>
          <p:cNvGrpSpPr/>
          <p:nvPr/>
        </p:nvGrpSpPr>
        <p:grpSpPr>
          <a:xfrm>
            <a:off x="6300788" y="4589463"/>
            <a:ext cx="4443412" cy="1430337"/>
            <a:chOff x="6301159" y="4589516"/>
            <a:chExt cx="4443041" cy="1430285"/>
          </a:xfrm>
        </p:grpSpPr>
        <p:sp>
          <p:nvSpPr>
            <p:cNvPr id="14" name="圆角矩形 13"/>
            <p:cNvSpPr/>
            <p:nvPr/>
          </p:nvSpPr>
          <p:spPr>
            <a:xfrm>
              <a:off x="6301159" y="4857793"/>
              <a:ext cx="4443041" cy="1162008"/>
            </a:xfrm>
            <a:prstGeom prst="roundRect">
              <a:avLst>
                <a:gd name="adj" fmla="val 9083"/>
              </a:avLst>
            </a:prstGeom>
            <a:noFill/>
            <a:ln>
              <a:solidFill>
                <a:srgbClr val="ADBA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297" name="矩形 14"/>
            <p:cNvSpPr/>
            <p:nvPr/>
          </p:nvSpPr>
          <p:spPr>
            <a:xfrm>
              <a:off x="6634534" y="5157174"/>
              <a:ext cx="3923980" cy="5355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1216025" eaLnBrk="1" hangingPunct="1">
                <a:lnSpc>
                  <a:spcPct val="120000"/>
                </a:lnSpc>
                <a:spcBef>
                  <a:spcPct val="20000"/>
                </a:spcBef>
                <a:buFontTx/>
                <a:buNone/>
              </a:pP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Add your words here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according to your need to draw the text box size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7415491" y="4589516"/>
              <a:ext cx="2214377" cy="461945"/>
            </a:xfrm>
            <a:prstGeom prst="round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299" name="文本框 16"/>
            <p:cNvSpPr txBox="1"/>
            <p:nvPr/>
          </p:nvSpPr>
          <p:spPr>
            <a:xfrm>
              <a:off x="7571016" y="4639314"/>
              <a:ext cx="1890455" cy="33855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defTabSz="1216025" eaLnBrk="1" hangingPunct="1">
                <a:lnSpc>
                  <a:spcPct val="100000"/>
                </a:lnSpc>
                <a:spcBef>
                  <a:spcPct val="20000"/>
                </a:spcBef>
                <a:buFontTx/>
                <a:buNone/>
              </a:pPr>
              <a:r>
                <a:rPr lang="en-US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ADD TITLE</a:t>
              </a:r>
              <a:endPara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314" name="图片 3"/>
          <p:cNvPicPr>
            <a:picLocks noChangeAspect="1"/>
          </p:cNvPicPr>
          <p:nvPr/>
        </p:nvPicPr>
        <p:blipFill>
          <a:blip r:embed="rId1"/>
          <a:srcRect t="13725" b="1787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15" name="文本框 6"/>
          <p:cNvSpPr txBox="1"/>
          <p:nvPr/>
        </p:nvSpPr>
        <p:spPr>
          <a:xfrm>
            <a:off x="0" y="0"/>
            <a:ext cx="3959225" cy="7699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400" dirty="0">
                <a:solidFill>
                  <a:schemeClr val="bg1"/>
                </a:solidFill>
                <a:latin typeface="Agency FB" panose="020B0503020202020204" pitchFamily="34" charset="0"/>
              </a:rPr>
              <a:t>ADD YOUR TITLE HEHE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13316" name="组合 4"/>
          <p:cNvGrpSpPr/>
          <p:nvPr/>
        </p:nvGrpSpPr>
        <p:grpSpPr>
          <a:xfrm>
            <a:off x="695325" y="2270125"/>
            <a:ext cx="5056188" cy="3084513"/>
            <a:chOff x="694944" y="2269892"/>
            <a:chExt cx="5056632" cy="3084058"/>
          </a:xfrm>
        </p:grpSpPr>
        <p:pic>
          <p:nvPicPr>
            <p:cNvPr id="13322" name="Picture 6" descr="Laptop Mask 1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4944" y="2269892"/>
              <a:ext cx="5056632" cy="308405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8" name="直角三角形 7"/>
            <p:cNvSpPr/>
            <p:nvPr/>
          </p:nvSpPr>
          <p:spPr>
            <a:xfrm>
              <a:off x="1307773" y="2446079"/>
              <a:ext cx="3843675" cy="2453913"/>
            </a:xfrm>
            <a:prstGeom prst="rtTriangle">
              <a:avLst/>
            </a:prstGeom>
            <a:solidFill>
              <a:schemeClr val="bg1">
                <a:lumMod val="50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9" name="直角三角形 8"/>
            <p:cNvSpPr/>
            <p:nvPr/>
          </p:nvSpPr>
          <p:spPr>
            <a:xfrm flipH="1" flipV="1">
              <a:off x="1299835" y="2438142"/>
              <a:ext cx="3843674" cy="2453913"/>
            </a:xfrm>
            <a:prstGeom prst="rtTriangle">
              <a:avLst/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3325" name="Oval 298"/>
            <p:cNvSpPr/>
            <p:nvPr/>
          </p:nvSpPr>
          <p:spPr>
            <a:xfrm>
              <a:off x="3147849" y="3813833"/>
              <a:ext cx="86748" cy="86745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/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326" name="Oval 299"/>
            <p:cNvSpPr/>
            <p:nvPr/>
          </p:nvSpPr>
          <p:spPr>
            <a:xfrm>
              <a:off x="3352572" y="3813833"/>
              <a:ext cx="86748" cy="86745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/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327" name="Freeform 300"/>
            <p:cNvSpPr/>
            <p:nvPr/>
          </p:nvSpPr>
          <p:spPr>
            <a:xfrm>
              <a:off x="2911899" y="3414800"/>
              <a:ext cx="555177" cy="364334"/>
            </a:xfrm>
            <a:custGeom>
              <a:avLst/>
              <a:gdLst/>
              <a:ahLst/>
              <a:cxnLst>
                <a:cxn ang="0">
                  <a:pos x="1115166925" y="670799616"/>
                </a:cxn>
                <a:cxn ang="0">
                  <a:pos x="492241634" y="670799616"/>
                </a:cxn>
                <a:cxn ang="0">
                  <a:pos x="278790688" y="30689905"/>
                </a:cxn>
                <a:cxn ang="0">
                  <a:pos x="235230165" y="0"/>
                </a:cxn>
                <a:cxn ang="0">
                  <a:pos x="47916367" y="0"/>
                </a:cxn>
                <a:cxn ang="0">
                  <a:pos x="0" y="43843619"/>
                </a:cxn>
                <a:cxn ang="0">
                  <a:pos x="47916367" y="92069714"/>
                </a:cxn>
                <a:cxn ang="0">
                  <a:pos x="204737172" y="92069714"/>
                </a:cxn>
                <a:cxn ang="0">
                  <a:pos x="418188119" y="732179426"/>
                </a:cxn>
                <a:cxn ang="0">
                  <a:pos x="461748642" y="762869331"/>
                </a:cxn>
                <a:cxn ang="0">
                  <a:pos x="1115166925" y="762869331"/>
                </a:cxn>
                <a:cxn ang="0">
                  <a:pos x="1158727449" y="719025712"/>
                </a:cxn>
                <a:cxn ang="0">
                  <a:pos x="1115166925" y="670799616"/>
                </a:cxn>
              </a:cxnLst>
              <a:pathLst>
                <a:path w="266" h="174">
                  <a:moveTo>
                    <a:pt x="256" y="153"/>
                  </a:moveTo>
                  <a:cubicBezTo>
                    <a:pt x="113" y="153"/>
                    <a:pt x="113" y="153"/>
                    <a:pt x="113" y="153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3" y="3"/>
                    <a:pt x="59" y="0"/>
                    <a:pt x="5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96" y="167"/>
                    <a:pt x="96" y="167"/>
                    <a:pt x="96" y="167"/>
                  </a:cubicBezTo>
                  <a:cubicBezTo>
                    <a:pt x="97" y="171"/>
                    <a:pt x="101" y="174"/>
                    <a:pt x="106" y="174"/>
                  </a:cubicBezTo>
                  <a:cubicBezTo>
                    <a:pt x="256" y="174"/>
                    <a:pt x="256" y="174"/>
                    <a:pt x="256" y="174"/>
                  </a:cubicBezTo>
                  <a:cubicBezTo>
                    <a:pt x="262" y="174"/>
                    <a:pt x="266" y="169"/>
                    <a:pt x="266" y="164"/>
                  </a:cubicBezTo>
                  <a:cubicBezTo>
                    <a:pt x="266" y="158"/>
                    <a:pt x="262" y="153"/>
                    <a:pt x="256" y="15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328" name="Freeform 301"/>
            <p:cNvSpPr>
              <a:spLocks noEditPoints="1"/>
            </p:cNvSpPr>
            <p:nvPr/>
          </p:nvSpPr>
          <p:spPr>
            <a:xfrm>
              <a:off x="3106211" y="3466847"/>
              <a:ext cx="409443" cy="232479"/>
            </a:xfrm>
            <a:custGeom>
              <a:avLst/>
              <a:gdLst/>
              <a:ahLst/>
              <a:cxnLst>
                <a:cxn ang="0">
                  <a:pos x="815623054" y="70183525"/>
                </a:cxn>
                <a:cxn ang="0">
                  <a:pos x="39678176" y="0"/>
                </a:cxn>
                <a:cxn ang="0">
                  <a:pos x="4409386" y="39479542"/>
                </a:cxn>
                <a:cxn ang="0">
                  <a:pos x="141081460" y="443040047"/>
                </a:cxn>
                <a:cxn ang="0">
                  <a:pos x="202804467" y="486905274"/>
                </a:cxn>
                <a:cxn ang="0">
                  <a:pos x="771535492" y="486905274"/>
                </a:cxn>
                <a:cxn ang="0">
                  <a:pos x="824439727" y="438654363"/>
                </a:cxn>
                <a:cxn ang="0">
                  <a:pos x="859710617" y="118436531"/>
                </a:cxn>
                <a:cxn ang="0">
                  <a:pos x="815623054" y="70183525"/>
                </a:cxn>
                <a:cxn ang="0">
                  <a:pos x="423242279" y="333376980"/>
                </a:cxn>
                <a:cxn ang="0">
                  <a:pos x="260118088" y="333376980"/>
                </a:cxn>
                <a:cxn ang="0">
                  <a:pos x="238073257" y="320217831"/>
                </a:cxn>
                <a:cxn ang="0">
                  <a:pos x="189576308" y="179848687"/>
                </a:cxn>
                <a:cxn ang="0">
                  <a:pos x="202804467" y="166687443"/>
                </a:cxn>
                <a:cxn ang="0">
                  <a:pos x="379154717" y="179848687"/>
                </a:cxn>
                <a:cxn ang="0">
                  <a:pos x="396790161" y="197393521"/>
                </a:cxn>
                <a:cxn ang="0">
                  <a:pos x="436468338" y="320217831"/>
                </a:cxn>
                <a:cxn ang="0">
                  <a:pos x="423242279" y="333376980"/>
                </a:cxn>
                <a:cxn ang="0">
                  <a:pos x="714221871" y="320217831"/>
                </a:cxn>
                <a:cxn ang="0">
                  <a:pos x="696586426" y="333376980"/>
                </a:cxn>
                <a:cxn ang="0">
                  <a:pos x="595185242" y="333376980"/>
                </a:cxn>
                <a:cxn ang="0">
                  <a:pos x="577549797" y="320217831"/>
                </a:cxn>
                <a:cxn ang="0">
                  <a:pos x="537869521" y="210552670"/>
                </a:cxn>
                <a:cxn ang="0">
                  <a:pos x="551095580" y="197393521"/>
                </a:cxn>
                <a:cxn ang="0">
                  <a:pos x="709812485" y="210552670"/>
                </a:cxn>
                <a:cxn ang="0">
                  <a:pos x="723038543" y="223713913"/>
                </a:cxn>
                <a:cxn ang="0">
                  <a:pos x="714221871" y="320217831"/>
                </a:cxn>
              </a:cxnLst>
              <a:pathLst>
                <a:path w="195" h="111">
                  <a:moveTo>
                    <a:pt x="185" y="16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3" y="0"/>
                    <a:pt x="0" y="4"/>
                    <a:pt x="1" y="9"/>
                  </a:cubicBezTo>
                  <a:cubicBezTo>
                    <a:pt x="32" y="101"/>
                    <a:pt x="32" y="101"/>
                    <a:pt x="32" y="101"/>
                  </a:cubicBezTo>
                  <a:cubicBezTo>
                    <a:pt x="34" y="106"/>
                    <a:pt x="40" y="111"/>
                    <a:pt x="46" y="111"/>
                  </a:cubicBezTo>
                  <a:cubicBezTo>
                    <a:pt x="175" y="111"/>
                    <a:pt x="175" y="111"/>
                    <a:pt x="175" y="111"/>
                  </a:cubicBezTo>
                  <a:cubicBezTo>
                    <a:pt x="181" y="111"/>
                    <a:pt x="186" y="106"/>
                    <a:pt x="187" y="100"/>
                  </a:cubicBezTo>
                  <a:cubicBezTo>
                    <a:pt x="195" y="27"/>
                    <a:pt x="195" y="27"/>
                    <a:pt x="195" y="27"/>
                  </a:cubicBezTo>
                  <a:cubicBezTo>
                    <a:pt x="195" y="21"/>
                    <a:pt x="191" y="16"/>
                    <a:pt x="185" y="16"/>
                  </a:cubicBezTo>
                  <a:close/>
                  <a:moveTo>
                    <a:pt x="96" y="76"/>
                  </a:moveTo>
                  <a:cubicBezTo>
                    <a:pt x="59" y="76"/>
                    <a:pt x="59" y="76"/>
                    <a:pt x="59" y="76"/>
                  </a:cubicBezTo>
                  <a:cubicBezTo>
                    <a:pt x="57" y="76"/>
                    <a:pt x="55" y="75"/>
                    <a:pt x="54" y="73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9"/>
                    <a:pt x="44" y="38"/>
                    <a:pt x="46" y="38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8" y="42"/>
                    <a:pt x="90" y="43"/>
                    <a:pt x="90" y="45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99" y="75"/>
                    <a:pt x="98" y="76"/>
                    <a:pt x="96" y="76"/>
                  </a:cubicBezTo>
                  <a:close/>
                  <a:moveTo>
                    <a:pt x="162" y="73"/>
                  </a:moveTo>
                  <a:cubicBezTo>
                    <a:pt x="161" y="75"/>
                    <a:pt x="160" y="76"/>
                    <a:pt x="158" y="76"/>
                  </a:cubicBezTo>
                  <a:cubicBezTo>
                    <a:pt x="135" y="76"/>
                    <a:pt x="135" y="76"/>
                    <a:pt x="135" y="76"/>
                  </a:cubicBezTo>
                  <a:cubicBezTo>
                    <a:pt x="133" y="76"/>
                    <a:pt x="131" y="75"/>
                    <a:pt x="131" y="73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6"/>
                    <a:pt x="123" y="45"/>
                    <a:pt x="125" y="45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3" y="48"/>
                    <a:pt x="164" y="50"/>
                    <a:pt x="164" y="51"/>
                  </a:cubicBezTo>
                  <a:lnTo>
                    <a:pt x="162" y="73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2698545" y="3084160"/>
              <a:ext cx="1046255" cy="104759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13317" name="组合 14"/>
          <p:cNvGrpSpPr/>
          <p:nvPr/>
        </p:nvGrpSpPr>
        <p:grpSpPr>
          <a:xfrm>
            <a:off x="6461125" y="2746375"/>
            <a:ext cx="4737100" cy="2390775"/>
            <a:chOff x="6461241" y="2746022"/>
            <a:chExt cx="4736592" cy="2390622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6461241" y="3258752"/>
              <a:ext cx="4736592" cy="0"/>
            </a:xfrm>
            <a:prstGeom prst="line">
              <a:avLst/>
            </a:prstGeom>
            <a:ln>
              <a:solidFill>
                <a:srgbClr val="9696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19" name="矩形 16"/>
            <p:cNvSpPr/>
            <p:nvPr/>
          </p:nvSpPr>
          <p:spPr>
            <a:xfrm>
              <a:off x="6470374" y="3422034"/>
              <a:ext cx="4727459" cy="77559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1216025" eaLnBrk="1" hangingPunct="1">
                <a:lnSpc>
                  <a:spcPct val="120000"/>
                </a:lnSpc>
                <a:spcBef>
                  <a:spcPct val="20000"/>
                </a:spcBef>
                <a:buFontTx/>
                <a:buNone/>
              </a:pP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according to your need to draw the text box size</a:t>
              </a: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read the instructions and more work at the end of the manual template.</a:t>
              </a:r>
              <a:endPara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320" name="TextBox 13"/>
            <p:cNvSpPr txBox="1"/>
            <p:nvPr/>
          </p:nvSpPr>
          <p:spPr>
            <a:xfrm>
              <a:off x="6470374" y="2746022"/>
              <a:ext cx="2752879" cy="43088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1216025" eaLnBrk="1" hangingPunct="1">
                <a:lnSpc>
                  <a:spcPct val="100000"/>
                </a:lnSpc>
                <a:spcBef>
                  <a:spcPct val="20000"/>
                </a:spcBef>
                <a:buFontTx/>
                <a:buNone/>
              </a:pP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ADD TITLE</a:t>
              </a:r>
              <a:endPara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321" name="矩形 18"/>
            <p:cNvSpPr/>
            <p:nvPr/>
          </p:nvSpPr>
          <p:spPr>
            <a:xfrm>
              <a:off x="6461241" y="4361047"/>
              <a:ext cx="4727459" cy="77559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1216025" eaLnBrk="1" hangingPunct="1">
                <a:lnSpc>
                  <a:spcPct val="120000"/>
                </a:lnSpc>
                <a:spcBef>
                  <a:spcPct val="20000"/>
                </a:spcBef>
                <a:buFontTx/>
                <a:buNone/>
              </a:pP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according to your need to draw the text box size</a:t>
              </a: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read the instructions and more work at the end of the manual template.</a:t>
              </a:r>
              <a:endPara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338" name="图片 3"/>
          <p:cNvPicPr>
            <a:picLocks noChangeAspect="1"/>
          </p:cNvPicPr>
          <p:nvPr/>
        </p:nvPicPr>
        <p:blipFill>
          <a:blip r:embed="rId1"/>
          <a:srcRect t="13725" b="1787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39" name="文本框 6"/>
          <p:cNvSpPr txBox="1"/>
          <p:nvPr/>
        </p:nvSpPr>
        <p:spPr>
          <a:xfrm>
            <a:off x="0" y="0"/>
            <a:ext cx="3959225" cy="7699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400" dirty="0">
                <a:solidFill>
                  <a:schemeClr val="bg1"/>
                </a:solidFill>
                <a:latin typeface="Agency FB" panose="020B0503020202020204" pitchFamily="34" charset="0"/>
              </a:rPr>
              <a:t>ADD YOUR TITLE HEHE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14340" name="组合 4"/>
          <p:cNvGrpSpPr/>
          <p:nvPr/>
        </p:nvGrpSpPr>
        <p:grpSpPr>
          <a:xfrm>
            <a:off x="4070350" y="1782763"/>
            <a:ext cx="4049713" cy="4037012"/>
            <a:chOff x="4071117" y="1782329"/>
            <a:chExt cx="4048886" cy="4037645"/>
          </a:xfrm>
        </p:grpSpPr>
        <p:sp>
          <p:nvSpPr>
            <p:cNvPr id="6" name="Bent Arrow 5@|1FFC:0|FBC:0|LFC:9868950|LBC:16777215"/>
            <p:cNvSpPr/>
            <p:nvPr/>
          </p:nvSpPr>
          <p:spPr bwMode="auto">
            <a:xfrm rot="2700000">
              <a:off x="4747200" y="1793741"/>
              <a:ext cx="300085" cy="1652251"/>
            </a:xfrm>
            <a:prstGeom prst="bentArrow">
              <a:avLst>
                <a:gd name="adj1" fmla="val 13663"/>
                <a:gd name="adj2" fmla="val 25006"/>
                <a:gd name="adj3" fmla="val 43568"/>
                <a:gd name="adj4" fmla="val 0"/>
              </a:avLst>
            </a:prstGeom>
            <a:solidFill>
              <a:srgbClr val="ADBACA"/>
            </a:solidFill>
            <a:ln w="12700">
              <a:noFill/>
              <a:round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8" name="Rectangle 6@|1FFC:0|FBC:0|LFC:9868950|LBC:16777215"/>
            <p:cNvSpPr/>
            <p:nvPr/>
          </p:nvSpPr>
          <p:spPr bwMode="auto">
            <a:xfrm rot="2700000" flipV="1">
              <a:off x="4321884" y="3054171"/>
              <a:ext cx="42869" cy="299976"/>
            </a:xfrm>
            <a:prstGeom prst="rect">
              <a:avLst/>
            </a:prstGeom>
            <a:solidFill>
              <a:srgbClr val="ADBACA"/>
            </a:solidFill>
            <a:ln w="12700">
              <a:noFill/>
              <a:round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9" name="Bent Arrow 8@|1FFC:0|FBC:0|LFC:9868950|LBC:16777215"/>
            <p:cNvSpPr/>
            <p:nvPr/>
          </p:nvSpPr>
          <p:spPr bwMode="auto">
            <a:xfrm rot="18900000">
              <a:off x="4049392" y="4842770"/>
              <a:ext cx="1652846" cy="301563"/>
            </a:xfrm>
            <a:prstGeom prst="bentArrow">
              <a:avLst>
                <a:gd name="adj1" fmla="val 13663"/>
                <a:gd name="adj2" fmla="val 25006"/>
                <a:gd name="adj3" fmla="val 43568"/>
                <a:gd name="adj4" fmla="val 0"/>
              </a:avLst>
            </a:prstGeom>
            <a:solidFill>
              <a:srgbClr val="ADBACA"/>
            </a:solidFill>
            <a:ln w="12700">
              <a:noFill/>
              <a:round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0" name="Rectangle 9@|1FFC:0|FBC:0|LFC:9868950|LBC:16777215"/>
            <p:cNvSpPr/>
            <p:nvPr/>
          </p:nvSpPr>
          <p:spPr bwMode="auto">
            <a:xfrm rot="18900000" flipV="1">
              <a:off x="5310649" y="5526248"/>
              <a:ext cx="300085" cy="42854"/>
            </a:xfrm>
            <a:prstGeom prst="rect">
              <a:avLst/>
            </a:prstGeom>
            <a:solidFill>
              <a:srgbClr val="ADBACA"/>
            </a:solidFill>
            <a:ln w="12700">
              <a:noFill/>
              <a:round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1" name="Bent Arrow 11@|1FFC:0|FBC:0|LFC:9868950|LBC:16777215"/>
            <p:cNvSpPr/>
            <p:nvPr/>
          </p:nvSpPr>
          <p:spPr bwMode="auto">
            <a:xfrm rot="18900000" flipH="1" flipV="1">
              <a:off x="6434124" y="2458764"/>
              <a:ext cx="1652846" cy="299976"/>
            </a:xfrm>
            <a:prstGeom prst="bentArrow">
              <a:avLst>
                <a:gd name="adj1" fmla="val 13663"/>
                <a:gd name="adj2" fmla="val 25006"/>
                <a:gd name="adj3" fmla="val 43568"/>
                <a:gd name="adj4" fmla="val 0"/>
              </a:avLst>
            </a:prstGeom>
            <a:solidFill>
              <a:srgbClr val="ADBACA"/>
            </a:solidFill>
            <a:ln w="12700">
              <a:noFill/>
              <a:round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2" name="Rectangle 12@|1FFC:0|FBC:0|LFC:9868950|LBC:16777215"/>
            <p:cNvSpPr/>
            <p:nvPr/>
          </p:nvSpPr>
          <p:spPr bwMode="auto">
            <a:xfrm rot="18900000" flipH="1">
              <a:off x="6525630" y="2033994"/>
              <a:ext cx="300085" cy="41267"/>
            </a:xfrm>
            <a:prstGeom prst="rect">
              <a:avLst/>
            </a:prstGeom>
            <a:solidFill>
              <a:srgbClr val="ADBACA"/>
            </a:solidFill>
            <a:ln w="12700">
              <a:noFill/>
              <a:round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3" name="Bent Arrow 14@|1FFC:0|FBC:0|LFC:9868950|LBC:16777215"/>
            <p:cNvSpPr/>
            <p:nvPr/>
          </p:nvSpPr>
          <p:spPr bwMode="auto">
            <a:xfrm rot="2700000" flipH="1" flipV="1">
              <a:off x="7143835" y="4189656"/>
              <a:ext cx="300084" cy="1652251"/>
            </a:xfrm>
            <a:prstGeom prst="bentArrow">
              <a:avLst>
                <a:gd name="adj1" fmla="val 13663"/>
                <a:gd name="adj2" fmla="val 25006"/>
                <a:gd name="adj3" fmla="val 43568"/>
                <a:gd name="adj4" fmla="val 0"/>
              </a:avLst>
            </a:prstGeom>
            <a:solidFill>
              <a:srgbClr val="ADBACA"/>
            </a:solidFill>
            <a:ln w="12700">
              <a:noFill/>
              <a:round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4" name="Rectangle 15@|1FFC:0|FBC:0|LFC:9868950|LBC:16777215"/>
            <p:cNvSpPr/>
            <p:nvPr/>
          </p:nvSpPr>
          <p:spPr bwMode="auto">
            <a:xfrm rot="2700000" flipH="1">
              <a:off x="7827162" y="4280706"/>
              <a:ext cx="41281" cy="299976"/>
            </a:xfrm>
            <a:prstGeom prst="rect">
              <a:avLst/>
            </a:prstGeom>
            <a:solidFill>
              <a:srgbClr val="ADBACA"/>
            </a:solidFill>
            <a:ln w="12700">
              <a:noFill/>
              <a:round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5" name="Rounded Rectangle 20@|1FFC:2381804|FBC:16777215|LFC:16777215|LBC:16777215"/>
            <p:cNvSpPr/>
            <p:nvPr/>
          </p:nvSpPr>
          <p:spPr bwMode="auto">
            <a:xfrm rot="18900000" flipV="1">
              <a:off x="6455582" y="3074231"/>
              <a:ext cx="1486133" cy="1487184"/>
            </a:xfrm>
            <a:prstGeom prst="roundRect">
              <a:avLst>
                <a:gd name="adj" fmla="val 9646"/>
              </a:avLst>
            </a:prstGeom>
            <a:solidFill>
              <a:schemeClr val="bg1">
                <a:alpha val="28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grpSp>
          <p:nvGrpSpPr>
            <p:cNvPr id="16" name="Group 34"/>
            <p:cNvGrpSpPr/>
            <p:nvPr/>
          </p:nvGrpSpPr>
          <p:grpSpPr>
            <a:xfrm>
              <a:off x="6880423" y="3544610"/>
              <a:ext cx="613402" cy="593867"/>
              <a:chOff x="2339975" y="3200401"/>
              <a:chExt cx="249238" cy="241301"/>
            </a:xfrm>
            <a:solidFill>
              <a:sysClr val="window" lastClr="FFFFFF"/>
            </a:solidFill>
          </p:grpSpPr>
          <p:sp>
            <p:nvSpPr>
              <p:cNvPr id="23" name="Rectangle 18@|1FFC:0|FBC:0|LFC:0|LBC:16777215"/>
              <p:cNvSpPr>
                <a:spLocks noChangeArrowheads="1"/>
              </p:cNvSpPr>
              <p:nvPr/>
            </p:nvSpPr>
            <p:spPr bwMode="auto">
              <a:xfrm>
                <a:off x="2428875" y="3297238"/>
                <a:ext cx="28575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4" name="Rectangle 19@|1FFC:0|FBC:0|LFC:0|LBC:16777215"/>
              <p:cNvSpPr>
                <a:spLocks noChangeArrowheads="1"/>
              </p:cNvSpPr>
              <p:nvPr/>
            </p:nvSpPr>
            <p:spPr bwMode="auto">
              <a:xfrm>
                <a:off x="2473325" y="3297238"/>
                <a:ext cx="28575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5" name="Rectangle 20@|1FFC:0|FBC:0|LFC:0|LBC:16777215"/>
              <p:cNvSpPr>
                <a:spLocks noChangeArrowheads="1"/>
              </p:cNvSpPr>
              <p:nvPr/>
            </p:nvSpPr>
            <p:spPr bwMode="auto">
              <a:xfrm>
                <a:off x="2516188" y="3297238"/>
                <a:ext cx="28575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6" name="Rectangle 21@|1FFC:0|FBC:0|LFC:0|LBC:16777215"/>
              <p:cNvSpPr>
                <a:spLocks noChangeArrowheads="1"/>
              </p:cNvSpPr>
              <p:nvPr/>
            </p:nvSpPr>
            <p:spPr bwMode="auto">
              <a:xfrm>
                <a:off x="2428875" y="3338513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7" name="Rectangle 22@|1FFC:0|FBC:0|LFC:0|LBC:16777215"/>
              <p:cNvSpPr>
                <a:spLocks noChangeArrowheads="1"/>
              </p:cNvSpPr>
              <p:nvPr/>
            </p:nvSpPr>
            <p:spPr bwMode="auto">
              <a:xfrm>
                <a:off x="2473325" y="3338513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8" name="Rectangle 23@|1FFC:0|FBC:0|LFC:0|LBC:16777215"/>
              <p:cNvSpPr>
                <a:spLocks noChangeArrowheads="1"/>
              </p:cNvSpPr>
              <p:nvPr/>
            </p:nvSpPr>
            <p:spPr bwMode="auto">
              <a:xfrm>
                <a:off x="2516188" y="3338513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9" name="Rectangle 24@|1FFC:0|FBC:0|LFC:0|LBC:16777215"/>
              <p:cNvSpPr>
                <a:spLocks noChangeArrowheads="1"/>
              </p:cNvSpPr>
              <p:nvPr/>
            </p:nvSpPr>
            <p:spPr bwMode="auto">
              <a:xfrm>
                <a:off x="2428875" y="3378201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0" name="Rectangle 25@|1FFC:0|FBC:0|LFC:0|LBC:16777215"/>
              <p:cNvSpPr>
                <a:spLocks noChangeArrowheads="1"/>
              </p:cNvSpPr>
              <p:nvPr/>
            </p:nvSpPr>
            <p:spPr bwMode="auto">
              <a:xfrm>
                <a:off x="2386013" y="3338513"/>
                <a:ext cx="25400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1" name="Rectangle 26@|1FFC:0|FBC:0|LFC:0|LBC:16777215"/>
              <p:cNvSpPr>
                <a:spLocks noChangeArrowheads="1"/>
              </p:cNvSpPr>
              <p:nvPr/>
            </p:nvSpPr>
            <p:spPr bwMode="auto">
              <a:xfrm>
                <a:off x="2386013" y="3378201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2" name="Rectangle 27@|1FFC:0|FBC:0|LFC:0|LBC:16777215"/>
              <p:cNvSpPr>
                <a:spLocks noChangeArrowheads="1"/>
              </p:cNvSpPr>
              <p:nvPr/>
            </p:nvSpPr>
            <p:spPr bwMode="auto">
              <a:xfrm>
                <a:off x="2473325" y="3378201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3" name="Rectangle 28@|1FFC:0|FBC:0|LFC:0|LBC:16777215"/>
              <p:cNvSpPr>
                <a:spLocks noChangeArrowheads="1"/>
              </p:cNvSpPr>
              <p:nvPr/>
            </p:nvSpPr>
            <p:spPr bwMode="auto">
              <a:xfrm>
                <a:off x="2516188" y="3378201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4" name="Freeform 29@|5FFC:0|FBC:0|LFC:0|LBC:16777215"/>
              <p:cNvSpPr>
                <a:spLocks noEditPoints="1"/>
              </p:cNvSpPr>
              <p:nvPr/>
            </p:nvSpPr>
            <p:spPr bwMode="auto">
              <a:xfrm>
                <a:off x="2339975" y="3217864"/>
                <a:ext cx="249238" cy="223838"/>
              </a:xfrm>
              <a:custGeom>
                <a:avLst/>
                <a:gdLst>
                  <a:gd name="T0" fmla="*/ 157 w 157"/>
                  <a:gd name="T1" fmla="*/ 0 h 141"/>
                  <a:gd name="T2" fmla="*/ 135 w 157"/>
                  <a:gd name="T3" fmla="*/ 0 h 141"/>
                  <a:gd name="T4" fmla="*/ 135 w 157"/>
                  <a:gd name="T5" fmla="*/ 15 h 141"/>
                  <a:gd name="T6" fmla="*/ 114 w 157"/>
                  <a:gd name="T7" fmla="*/ 15 h 141"/>
                  <a:gd name="T8" fmla="*/ 114 w 157"/>
                  <a:gd name="T9" fmla="*/ 0 h 141"/>
                  <a:gd name="T10" fmla="*/ 47 w 157"/>
                  <a:gd name="T11" fmla="*/ 0 h 141"/>
                  <a:gd name="T12" fmla="*/ 47 w 157"/>
                  <a:gd name="T13" fmla="*/ 15 h 141"/>
                  <a:gd name="T14" fmla="*/ 25 w 157"/>
                  <a:gd name="T15" fmla="*/ 15 h 141"/>
                  <a:gd name="T16" fmla="*/ 25 w 157"/>
                  <a:gd name="T17" fmla="*/ 0 h 141"/>
                  <a:gd name="T18" fmla="*/ 0 w 157"/>
                  <a:gd name="T19" fmla="*/ 0 h 141"/>
                  <a:gd name="T20" fmla="*/ 0 w 157"/>
                  <a:gd name="T21" fmla="*/ 141 h 141"/>
                  <a:gd name="T22" fmla="*/ 12 w 157"/>
                  <a:gd name="T23" fmla="*/ 141 h 141"/>
                  <a:gd name="T24" fmla="*/ 146 w 157"/>
                  <a:gd name="T25" fmla="*/ 141 h 141"/>
                  <a:gd name="T26" fmla="*/ 157 w 157"/>
                  <a:gd name="T27" fmla="*/ 141 h 141"/>
                  <a:gd name="T28" fmla="*/ 157 w 157"/>
                  <a:gd name="T29" fmla="*/ 0 h 141"/>
                  <a:gd name="T30" fmla="*/ 146 w 157"/>
                  <a:gd name="T31" fmla="*/ 129 h 141"/>
                  <a:gd name="T32" fmla="*/ 12 w 157"/>
                  <a:gd name="T33" fmla="*/ 129 h 141"/>
                  <a:gd name="T34" fmla="*/ 12 w 157"/>
                  <a:gd name="T35" fmla="*/ 40 h 141"/>
                  <a:gd name="T36" fmla="*/ 146 w 157"/>
                  <a:gd name="T37" fmla="*/ 40 h 141"/>
                  <a:gd name="T38" fmla="*/ 146 w 157"/>
                  <a:gd name="T39" fmla="*/ 129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7" h="141">
                    <a:moveTo>
                      <a:pt x="157" y="0"/>
                    </a:moveTo>
                    <a:lnTo>
                      <a:pt x="135" y="0"/>
                    </a:lnTo>
                    <a:lnTo>
                      <a:pt x="135" y="15"/>
                    </a:lnTo>
                    <a:lnTo>
                      <a:pt x="114" y="15"/>
                    </a:lnTo>
                    <a:lnTo>
                      <a:pt x="114" y="0"/>
                    </a:lnTo>
                    <a:lnTo>
                      <a:pt x="47" y="0"/>
                    </a:lnTo>
                    <a:lnTo>
                      <a:pt x="47" y="15"/>
                    </a:lnTo>
                    <a:lnTo>
                      <a:pt x="25" y="15"/>
                    </a:lnTo>
                    <a:lnTo>
                      <a:pt x="25" y="0"/>
                    </a:lnTo>
                    <a:lnTo>
                      <a:pt x="0" y="0"/>
                    </a:lnTo>
                    <a:lnTo>
                      <a:pt x="0" y="141"/>
                    </a:lnTo>
                    <a:lnTo>
                      <a:pt x="12" y="141"/>
                    </a:lnTo>
                    <a:lnTo>
                      <a:pt x="146" y="141"/>
                    </a:lnTo>
                    <a:lnTo>
                      <a:pt x="157" y="141"/>
                    </a:lnTo>
                    <a:lnTo>
                      <a:pt x="157" y="0"/>
                    </a:lnTo>
                    <a:close/>
                    <a:moveTo>
                      <a:pt x="146" y="129"/>
                    </a:moveTo>
                    <a:lnTo>
                      <a:pt x="12" y="129"/>
                    </a:lnTo>
                    <a:lnTo>
                      <a:pt x="12" y="40"/>
                    </a:lnTo>
                    <a:lnTo>
                      <a:pt x="146" y="40"/>
                    </a:lnTo>
                    <a:lnTo>
                      <a:pt x="146" y="12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5" name="Rectangle 30@|1FFC:0|FBC:0|LFC:0|LBC:16777215"/>
              <p:cNvSpPr>
                <a:spLocks noChangeArrowheads="1"/>
              </p:cNvSpPr>
              <p:nvPr/>
            </p:nvSpPr>
            <p:spPr bwMode="auto">
              <a:xfrm>
                <a:off x="2387600" y="3200401"/>
                <a:ext cx="20638" cy="349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6" name="Rectangle 31@|1FFC:0|FBC:0|LFC:0|LBC:16777215"/>
              <p:cNvSpPr>
                <a:spLocks noChangeArrowheads="1"/>
              </p:cNvSpPr>
              <p:nvPr/>
            </p:nvSpPr>
            <p:spPr bwMode="auto">
              <a:xfrm>
                <a:off x="2525713" y="3200401"/>
                <a:ext cx="23813" cy="349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7" name="Rounded Rectangle 17@|1FFC:14657585|FBC:16777215|LFC:16777215|LBC:16777215"/>
            <p:cNvSpPr/>
            <p:nvPr/>
          </p:nvSpPr>
          <p:spPr bwMode="auto">
            <a:xfrm rot="18900000" flipV="1">
              <a:off x="5353287" y="4176924"/>
              <a:ext cx="1484546" cy="1487183"/>
            </a:xfrm>
            <a:prstGeom prst="roundRect">
              <a:avLst>
                <a:gd name="adj" fmla="val 9646"/>
              </a:avLst>
            </a:prstGeom>
            <a:solidFill>
              <a:schemeClr val="bg1">
                <a:alpha val="28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8" name="Shape 719@|5FFC:16777215|FBC:16777215|LFC:16777215|LBC:16777215"/>
            <p:cNvSpPr/>
            <p:nvPr/>
          </p:nvSpPr>
          <p:spPr>
            <a:xfrm>
              <a:off x="5801139" y="4640277"/>
              <a:ext cx="588843" cy="504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2" h="21446" extrusionOk="0">
                  <a:moveTo>
                    <a:pt x="9262" y="7207"/>
                  </a:moveTo>
                  <a:lnTo>
                    <a:pt x="14475" y="11108"/>
                  </a:lnTo>
                  <a:cubicBezTo>
                    <a:pt x="14915" y="11436"/>
                    <a:pt x="15500" y="11301"/>
                    <a:pt x="15796" y="10800"/>
                  </a:cubicBezTo>
                  <a:lnTo>
                    <a:pt x="21160" y="1771"/>
                  </a:lnTo>
                  <a:cubicBezTo>
                    <a:pt x="21464" y="1257"/>
                    <a:pt x="21354" y="555"/>
                    <a:pt x="20913" y="200"/>
                  </a:cubicBezTo>
                  <a:cubicBezTo>
                    <a:pt x="20472" y="-154"/>
                    <a:pt x="19869" y="-26"/>
                    <a:pt x="19564" y="487"/>
                  </a:cubicBezTo>
                  <a:lnTo>
                    <a:pt x="14734" y="8618"/>
                  </a:lnTo>
                  <a:lnTo>
                    <a:pt x="9490" y="4694"/>
                  </a:lnTo>
                  <a:cubicBezTo>
                    <a:pt x="9273" y="4532"/>
                    <a:pt x="9010" y="4478"/>
                    <a:pt x="8757" y="4541"/>
                  </a:cubicBezTo>
                  <a:cubicBezTo>
                    <a:pt x="8505" y="4607"/>
                    <a:pt x="8285" y="4785"/>
                    <a:pt x="8147" y="5039"/>
                  </a:cubicBezTo>
                  <a:lnTo>
                    <a:pt x="152" y="19712"/>
                  </a:lnTo>
                  <a:cubicBezTo>
                    <a:pt x="-136" y="20237"/>
                    <a:pt x="-2" y="20936"/>
                    <a:pt x="450" y="21269"/>
                  </a:cubicBezTo>
                  <a:cubicBezTo>
                    <a:pt x="611" y="21389"/>
                    <a:pt x="791" y="21446"/>
                    <a:pt x="969" y="21446"/>
                  </a:cubicBezTo>
                  <a:cubicBezTo>
                    <a:pt x="1290" y="21446"/>
                    <a:pt x="1604" y="21260"/>
                    <a:pt x="1788" y="20921"/>
                  </a:cubicBezTo>
                  <a:cubicBezTo>
                    <a:pt x="1788" y="20921"/>
                    <a:pt x="9262" y="7207"/>
                    <a:pt x="9262" y="7207"/>
                  </a:cubicBezTo>
                  <a:close/>
                  <a:moveTo>
                    <a:pt x="19712" y="12707"/>
                  </a:moveTo>
                  <a:lnTo>
                    <a:pt x="14952" y="17715"/>
                  </a:lnTo>
                  <a:lnTo>
                    <a:pt x="9355" y="12653"/>
                  </a:lnTo>
                  <a:cubicBezTo>
                    <a:pt x="9249" y="12556"/>
                    <a:pt x="9125" y="12487"/>
                    <a:pt x="8994" y="12450"/>
                  </a:cubicBezTo>
                  <a:lnTo>
                    <a:pt x="8249" y="12234"/>
                  </a:lnTo>
                  <a:lnTo>
                    <a:pt x="7154" y="14242"/>
                  </a:lnTo>
                  <a:lnTo>
                    <a:pt x="8327" y="14582"/>
                  </a:lnTo>
                  <a:lnTo>
                    <a:pt x="14404" y="20078"/>
                  </a:lnTo>
                  <a:cubicBezTo>
                    <a:pt x="14580" y="20237"/>
                    <a:pt x="14789" y="20317"/>
                    <a:pt x="14999" y="20317"/>
                  </a:cubicBezTo>
                  <a:cubicBezTo>
                    <a:pt x="15232" y="20317"/>
                    <a:pt x="15466" y="20218"/>
                    <a:pt x="15650" y="20026"/>
                  </a:cubicBezTo>
                  <a:lnTo>
                    <a:pt x="21012" y="14382"/>
                  </a:lnTo>
                  <a:cubicBezTo>
                    <a:pt x="21410" y="13963"/>
                    <a:pt x="21441" y="13250"/>
                    <a:pt x="21081" y="12788"/>
                  </a:cubicBezTo>
                  <a:cubicBezTo>
                    <a:pt x="20722" y="12325"/>
                    <a:pt x="20109" y="12289"/>
                    <a:pt x="19712" y="12707"/>
                  </a:cubicBezTo>
                  <a:close/>
                  <a:moveTo>
                    <a:pt x="735" y="12382"/>
                  </a:moveTo>
                  <a:lnTo>
                    <a:pt x="2190" y="12804"/>
                  </a:lnTo>
                  <a:lnTo>
                    <a:pt x="3284" y="10795"/>
                  </a:lnTo>
                  <a:lnTo>
                    <a:pt x="1204" y="10192"/>
                  </a:lnTo>
                  <a:cubicBezTo>
                    <a:pt x="683" y="10040"/>
                    <a:pt x="158" y="10410"/>
                    <a:pt x="28" y="11015"/>
                  </a:cubicBezTo>
                  <a:cubicBezTo>
                    <a:pt x="-100" y="11620"/>
                    <a:pt x="216" y="12231"/>
                    <a:pt x="735" y="12382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kumimoji="0" sz="31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Kontrapunkt Bob Bold"/>
                <a:sym typeface="Arial" panose="020B0604020202020204" pitchFamily="34" charset="0"/>
              </a:endParaRPr>
            </a:p>
          </p:txBody>
        </p:sp>
        <p:sp>
          <p:nvSpPr>
            <p:cNvPr id="19" name="Rounded Rectangle 23@|1FFC:0|FBC:0|LFC:16777215|LBC:16777215"/>
            <p:cNvSpPr/>
            <p:nvPr/>
          </p:nvSpPr>
          <p:spPr bwMode="auto">
            <a:xfrm rot="18900000" flipV="1">
              <a:off x="4249407" y="3074231"/>
              <a:ext cx="1486133" cy="1487184"/>
            </a:xfrm>
            <a:prstGeom prst="roundRect">
              <a:avLst>
                <a:gd name="adj" fmla="val 9646"/>
              </a:avLst>
            </a:prstGeom>
            <a:solidFill>
              <a:schemeClr val="bg1">
                <a:alpha val="28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0" name="Shape 2102@|5FFC:16777215|FBC:16777215|LFC:16777215|LBC:16777215"/>
            <p:cNvSpPr/>
            <p:nvPr/>
          </p:nvSpPr>
          <p:spPr>
            <a:xfrm>
              <a:off x="4621868" y="3522502"/>
              <a:ext cx="720578" cy="576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43" y="10800"/>
                  </a:moveTo>
                  <a:cubicBezTo>
                    <a:pt x="17065" y="10800"/>
                    <a:pt x="16800" y="11898"/>
                    <a:pt x="16709" y="12419"/>
                  </a:cubicBezTo>
                  <a:cubicBezTo>
                    <a:pt x="16115" y="15817"/>
                    <a:pt x="13696" y="18359"/>
                    <a:pt x="10800" y="18359"/>
                  </a:cubicBezTo>
                  <a:cubicBezTo>
                    <a:pt x="9130" y="18359"/>
                    <a:pt x="7618" y="17514"/>
                    <a:pt x="6524" y="16146"/>
                  </a:cubicBezTo>
                  <a:cubicBezTo>
                    <a:pt x="6018" y="15513"/>
                    <a:pt x="5198" y="15513"/>
                    <a:pt x="4691" y="16146"/>
                  </a:cubicBezTo>
                  <a:cubicBezTo>
                    <a:pt x="4185" y="16779"/>
                    <a:pt x="4185" y="17804"/>
                    <a:pt x="4691" y="18437"/>
                  </a:cubicBezTo>
                  <a:cubicBezTo>
                    <a:pt x="6255" y="20391"/>
                    <a:pt x="8415" y="21600"/>
                    <a:pt x="10800" y="21600"/>
                  </a:cubicBezTo>
                  <a:cubicBezTo>
                    <a:pt x="14669" y="21600"/>
                    <a:pt x="17943" y="18421"/>
                    <a:pt x="19043" y="14039"/>
                  </a:cubicBezTo>
                  <a:lnTo>
                    <a:pt x="21600" y="14039"/>
                  </a:lnTo>
                  <a:lnTo>
                    <a:pt x="21600" y="10800"/>
                  </a:lnTo>
                  <a:cubicBezTo>
                    <a:pt x="21600" y="10800"/>
                    <a:pt x="18143" y="10800"/>
                    <a:pt x="18143" y="10800"/>
                  </a:cubicBezTo>
                  <a:close/>
                  <a:moveTo>
                    <a:pt x="4891" y="9180"/>
                  </a:moveTo>
                  <a:cubicBezTo>
                    <a:pt x="5484" y="5783"/>
                    <a:pt x="7904" y="3240"/>
                    <a:pt x="10800" y="3240"/>
                  </a:cubicBezTo>
                  <a:cubicBezTo>
                    <a:pt x="12470" y="3240"/>
                    <a:pt x="13982" y="4086"/>
                    <a:pt x="15076" y="5454"/>
                  </a:cubicBezTo>
                  <a:cubicBezTo>
                    <a:pt x="15582" y="6086"/>
                    <a:pt x="16404" y="6086"/>
                    <a:pt x="16909" y="5454"/>
                  </a:cubicBezTo>
                  <a:cubicBezTo>
                    <a:pt x="17415" y="4821"/>
                    <a:pt x="17415" y="3796"/>
                    <a:pt x="16909" y="3163"/>
                  </a:cubicBezTo>
                  <a:cubicBezTo>
                    <a:pt x="15346" y="1209"/>
                    <a:pt x="13186" y="0"/>
                    <a:pt x="10800" y="0"/>
                  </a:cubicBezTo>
                  <a:cubicBezTo>
                    <a:pt x="6931" y="0"/>
                    <a:pt x="3658" y="3178"/>
                    <a:pt x="2557" y="7560"/>
                  </a:cubicBezTo>
                  <a:lnTo>
                    <a:pt x="0" y="7560"/>
                  </a:lnTo>
                  <a:lnTo>
                    <a:pt x="0" y="10800"/>
                  </a:lnTo>
                  <a:lnTo>
                    <a:pt x="3457" y="10800"/>
                  </a:lnTo>
                  <a:cubicBezTo>
                    <a:pt x="4535" y="10800"/>
                    <a:pt x="4800" y="9702"/>
                    <a:pt x="4891" y="9180"/>
                  </a:cubicBezTo>
                  <a:close/>
                  <a:moveTo>
                    <a:pt x="7343" y="10800"/>
                  </a:moveTo>
                  <a:cubicBezTo>
                    <a:pt x="7343" y="13185"/>
                    <a:pt x="8891" y="15120"/>
                    <a:pt x="10800" y="15120"/>
                  </a:cubicBezTo>
                  <a:cubicBezTo>
                    <a:pt x="12709" y="15120"/>
                    <a:pt x="14255" y="13185"/>
                    <a:pt x="14255" y="10800"/>
                  </a:cubicBezTo>
                  <a:cubicBezTo>
                    <a:pt x="14255" y="8415"/>
                    <a:pt x="12709" y="6480"/>
                    <a:pt x="10800" y="6480"/>
                  </a:cubicBezTo>
                  <a:cubicBezTo>
                    <a:pt x="8891" y="6480"/>
                    <a:pt x="7343" y="8415"/>
                    <a:pt x="7343" y="1080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Helvetica Light"/>
                <a:sym typeface="Arial" panose="020B0604020202020204" pitchFamily="34" charset="0"/>
              </a:endParaRPr>
            </a:p>
          </p:txBody>
        </p:sp>
        <p:sp>
          <p:nvSpPr>
            <p:cNvPr id="21" name="Rounded Rectangle 26@|1FFC:4308095|FBC:16777215|LFC:16777215|LBC:16777215"/>
            <p:cNvSpPr/>
            <p:nvPr/>
          </p:nvSpPr>
          <p:spPr bwMode="auto">
            <a:xfrm rot="18900000" flipV="1">
              <a:off x="5352494" y="1970745"/>
              <a:ext cx="1486133" cy="1487183"/>
            </a:xfrm>
            <a:prstGeom prst="roundRect">
              <a:avLst>
                <a:gd name="adj" fmla="val 9646"/>
              </a:avLst>
            </a:prstGeom>
            <a:solidFill>
              <a:schemeClr val="bg1">
                <a:alpha val="28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2" name="Freeform 56@|5FFC:16777215|FBC:16777215|LFC:16777215|LBC:16777215"/>
            <p:cNvSpPr/>
            <p:nvPr/>
          </p:nvSpPr>
          <p:spPr bwMode="auto">
            <a:xfrm>
              <a:off x="5802726" y="2468237"/>
              <a:ext cx="665026" cy="543010"/>
            </a:xfrm>
            <a:custGeom>
              <a:avLst/>
              <a:gdLst>
                <a:gd name="T0" fmla="*/ 307 w 382"/>
                <a:gd name="T1" fmla="*/ 135 h 312"/>
                <a:gd name="T2" fmla="*/ 362 w 382"/>
                <a:gd name="T3" fmla="*/ 71 h 312"/>
                <a:gd name="T4" fmla="*/ 238 w 382"/>
                <a:gd name="T5" fmla="*/ 25 h 312"/>
                <a:gd name="T6" fmla="*/ 229 w 382"/>
                <a:gd name="T7" fmla="*/ 19 h 312"/>
                <a:gd name="T8" fmla="*/ 229 w 382"/>
                <a:gd name="T9" fmla="*/ 134 h 312"/>
                <a:gd name="T10" fmla="*/ 180 w 382"/>
                <a:gd name="T11" fmla="*/ 214 h 312"/>
                <a:gd name="T12" fmla="*/ 86 w 382"/>
                <a:gd name="T13" fmla="*/ 189 h 312"/>
                <a:gd name="T14" fmla="*/ 129 w 382"/>
                <a:gd name="T15" fmla="*/ 97 h 312"/>
                <a:gd name="T16" fmla="*/ 190 w 382"/>
                <a:gd name="T17" fmla="*/ 93 h 312"/>
                <a:gd name="T18" fmla="*/ 190 w 382"/>
                <a:gd name="T19" fmla="*/ 4 h 312"/>
                <a:gd name="T20" fmla="*/ 154 w 382"/>
                <a:gd name="T21" fmla="*/ 0 h 312"/>
                <a:gd name="T22" fmla="*/ 0 w 382"/>
                <a:gd name="T23" fmla="*/ 156 h 312"/>
                <a:gd name="T24" fmla="*/ 154 w 382"/>
                <a:gd name="T25" fmla="*/ 312 h 312"/>
                <a:gd name="T26" fmla="*/ 308 w 382"/>
                <a:gd name="T27" fmla="*/ 156 h 312"/>
                <a:gd name="T28" fmla="*/ 307 w 382"/>
                <a:gd name="T29" fmla="*/ 135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2" h="312">
                  <a:moveTo>
                    <a:pt x="307" y="135"/>
                  </a:moveTo>
                  <a:cubicBezTo>
                    <a:pt x="354" y="122"/>
                    <a:pt x="382" y="72"/>
                    <a:pt x="362" y="71"/>
                  </a:cubicBezTo>
                  <a:cubicBezTo>
                    <a:pt x="311" y="68"/>
                    <a:pt x="267" y="43"/>
                    <a:pt x="238" y="25"/>
                  </a:cubicBezTo>
                  <a:cubicBezTo>
                    <a:pt x="235" y="23"/>
                    <a:pt x="232" y="21"/>
                    <a:pt x="229" y="19"/>
                  </a:cubicBezTo>
                  <a:cubicBezTo>
                    <a:pt x="229" y="134"/>
                    <a:pt x="229" y="134"/>
                    <a:pt x="229" y="134"/>
                  </a:cubicBezTo>
                  <a:cubicBezTo>
                    <a:pt x="229" y="172"/>
                    <a:pt x="206" y="202"/>
                    <a:pt x="180" y="214"/>
                  </a:cubicBezTo>
                  <a:cubicBezTo>
                    <a:pt x="142" y="233"/>
                    <a:pt x="100" y="221"/>
                    <a:pt x="86" y="189"/>
                  </a:cubicBezTo>
                  <a:cubicBezTo>
                    <a:pt x="72" y="157"/>
                    <a:pt x="91" y="116"/>
                    <a:pt x="129" y="97"/>
                  </a:cubicBezTo>
                  <a:cubicBezTo>
                    <a:pt x="150" y="87"/>
                    <a:pt x="172" y="86"/>
                    <a:pt x="190" y="93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78" y="1"/>
                    <a:pt x="166" y="0"/>
                    <a:pt x="154" y="0"/>
                  </a:cubicBezTo>
                  <a:cubicBezTo>
                    <a:pt x="69" y="0"/>
                    <a:pt x="0" y="70"/>
                    <a:pt x="0" y="156"/>
                  </a:cubicBezTo>
                  <a:cubicBezTo>
                    <a:pt x="0" y="242"/>
                    <a:pt x="69" y="312"/>
                    <a:pt x="154" y="312"/>
                  </a:cubicBezTo>
                  <a:cubicBezTo>
                    <a:pt x="239" y="312"/>
                    <a:pt x="308" y="242"/>
                    <a:pt x="308" y="156"/>
                  </a:cubicBezTo>
                  <a:cubicBezTo>
                    <a:pt x="308" y="149"/>
                    <a:pt x="308" y="142"/>
                    <a:pt x="307" y="1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sp>
        <p:nvSpPr>
          <p:cNvPr id="14341" name="TextBox 13"/>
          <p:cNvSpPr txBox="1"/>
          <p:nvPr/>
        </p:nvSpPr>
        <p:spPr>
          <a:xfrm>
            <a:off x="8372475" y="2111375"/>
            <a:ext cx="2338388" cy="2460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1216025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342" name="TextBox 13"/>
          <p:cNvSpPr txBox="1"/>
          <p:nvPr/>
        </p:nvSpPr>
        <p:spPr>
          <a:xfrm>
            <a:off x="8377238" y="2397125"/>
            <a:ext cx="2333625" cy="3698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1216025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343" name="TextBox 13"/>
          <p:cNvSpPr txBox="1"/>
          <p:nvPr/>
        </p:nvSpPr>
        <p:spPr>
          <a:xfrm>
            <a:off x="8372475" y="4711700"/>
            <a:ext cx="2338388" cy="2460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1216025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344" name="TextBox 13"/>
          <p:cNvSpPr txBox="1"/>
          <p:nvPr/>
        </p:nvSpPr>
        <p:spPr>
          <a:xfrm>
            <a:off x="8377238" y="4997450"/>
            <a:ext cx="2333625" cy="368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1216025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345" name="TextBox 13"/>
          <p:cNvSpPr txBox="1"/>
          <p:nvPr/>
        </p:nvSpPr>
        <p:spPr>
          <a:xfrm>
            <a:off x="1376363" y="2111375"/>
            <a:ext cx="2336800" cy="2460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 defTabSz="1216025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346" name="TextBox 13"/>
          <p:cNvSpPr txBox="1"/>
          <p:nvPr/>
        </p:nvSpPr>
        <p:spPr>
          <a:xfrm>
            <a:off x="1379538" y="2397125"/>
            <a:ext cx="2333625" cy="3698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 defTabSz="1216025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347" name="TextBox 13"/>
          <p:cNvSpPr txBox="1"/>
          <p:nvPr/>
        </p:nvSpPr>
        <p:spPr>
          <a:xfrm>
            <a:off x="1376363" y="4711700"/>
            <a:ext cx="2336800" cy="2460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 defTabSz="1216025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348" name="TextBox 13"/>
          <p:cNvSpPr txBox="1"/>
          <p:nvPr/>
        </p:nvSpPr>
        <p:spPr>
          <a:xfrm>
            <a:off x="1379538" y="4997450"/>
            <a:ext cx="2333625" cy="368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 defTabSz="1216025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362" name="图片 3"/>
          <p:cNvPicPr>
            <a:picLocks noChangeAspect="1"/>
          </p:cNvPicPr>
          <p:nvPr/>
        </p:nvPicPr>
        <p:blipFill>
          <a:blip r:embed="rId1"/>
          <a:srcRect t="13725" b="1787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3" name="文本框 6"/>
          <p:cNvSpPr txBox="1"/>
          <p:nvPr/>
        </p:nvSpPr>
        <p:spPr>
          <a:xfrm>
            <a:off x="0" y="0"/>
            <a:ext cx="3959225" cy="7699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400" dirty="0">
                <a:solidFill>
                  <a:schemeClr val="bg1"/>
                </a:solidFill>
                <a:latin typeface="Agency FB" panose="020B0503020202020204" pitchFamily="34" charset="0"/>
              </a:rPr>
              <a:t>ADD YOUR TITLE HEHE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15364" name="组合 4"/>
          <p:cNvGrpSpPr/>
          <p:nvPr/>
        </p:nvGrpSpPr>
        <p:grpSpPr>
          <a:xfrm>
            <a:off x="3848100" y="2295525"/>
            <a:ext cx="4497388" cy="2814638"/>
            <a:chOff x="3848235" y="2294958"/>
            <a:chExt cx="4496954" cy="2815075"/>
          </a:xfrm>
        </p:grpSpPr>
        <p:sp>
          <p:nvSpPr>
            <p:cNvPr id="15374" name="Shape 2289"/>
            <p:cNvSpPr/>
            <p:nvPr/>
          </p:nvSpPr>
          <p:spPr>
            <a:xfrm>
              <a:off x="3848235" y="2294958"/>
              <a:ext cx="1265781" cy="2808995"/>
            </a:xfrm>
            <a:custGeom>
              <a:avLst/>
              <a:gdLst/>
              <a:ahLst/>
              <a:cxnLst>
                <a:cxn ang="0">
                  <a:pos x="37088028" y="182683268"/>
                </a:cxn>
                <a:cxn ang="5898240">
                  <a:pos x="37088028" y="182683268"/>
                </a:cxn>
                <a:cxn ang="11796480">
                  <a:pos x="37088028" y="182683268"/>
                </a:cxn>
                <a:cxn ang="17694720">
                  <a:pos x="37088028" y="182683268"/>
                </a:cxn>
              </a:cxnLst>
              <a:pathLst>
                <a:path w="21600" h="21596">
                  <a:moveTo>
                    <a:pt x="5245" y="16334"/>
                  </a:moveTo>
                  <a:lnTo>
                    <a:pt x="5245" y="16081"/>
                  </a:lnTo>
                  <a:cubicBezTo>
                    <a:pt x="5235" y="14768"/>
                    <a:pt x="5155" y="4711"/>
                    <a:pt x="5136" y="2138"/>
                  </a:cubicBezTo>
                  <a:lnTo>
                    <a:pt x="16736" y="2121"/>
                  </a:lnTo>
                  <a:lnTo>
                    <a:pt x="16853" y="16064"/>
                  </a:lnTo>
                  <a:lnTo>
                    <a:pt x="16855" y="16375"/>
                  </a:lnTo>
                  <a:cubicBezTo>
                    <a:pt x="16876" y="17574"/>
                    <a:pt x="16912" y="19216"/>
                    <a:pt x="14980" y="20023"/>
                  </a:cubicBezTo>
                  <a:cubicBezTo>
                    <a:pt x="14079" y="20402"/>
                    <a:pt x="12803" y="20586"/>
                    <a:pt x="11085" y="20590"/>
                  </a:cubicBezTo>
                  <a:cubicBezTo>
                    <a:pt x="9390" y="20590"/>
                    <a:pt x="8117" y="20391"/>
                    <a:pt x="7199" y="19979"/>
                  </a:cubicBezTo>
                  <a:cubicBezTo>
                    <a:pt x="5231" y="19089"/>
                    <a:pt x="5239" y="17366"/>
                    <a:pt x="5245" y="16334"/>
                  </a:cubicBezTo>
                  <a:cubicBezTo>
                    <a:pt x="5245" y="16334"/>
                    <a:pt x="5245" y="16334"/>
                    <a:pt x="5245" y="16334"/>
                  </a:cubicBezTo>
                  <a:close/>
                  <a:moveTo>
                    <a:pt x="11" y="2147"/>
                  </a:moveTo>
                  <a:lnTo>
                    <a:pt x="2896" y="2143"/>
                  </a:lnTo>
                  <a:cubicBezTo>
                    <a:pt x="2914" y="4717"/>
                    <a:pt x="2995" y="14775"/>
                    <a:pt x="3005" y="16085"/>
                  </a:cubicBezTo>
                  <a:lnTo>
                    <a:pt x="3012" y="16327"/>
                  </a:lnTo>
                  <a:cubicBezTo>
                    <a:pt x="3003" y="17516"/>
                    <a:pt x="2988" y="19507"/>
                    <a:pt x="5618" y="20690"/>
                  </a:cubicBezTo>
                  <a:cubicBezTo>
                    <a:pt x="6964" y="21297"/>
                    <a:pt x="8807" y="21600"/>
                    <a:pt x="11093" y="21596"/>
                  </a:cubicBezTo>
                  <a:cubicBezTo>
                    <a:pt x="13364" y="21596"/>
                    <a:pt x="15189" y="21311"/>
                    <a:pt x="16507" y="20760"/>
                  </a:cubicBezTo>
                  <a:cubicBezTo>
                    <a:pt x="19158" y="19651"/>
                    <a:pt x="19122" y="17754"/>
                    <a:pt x="19095" y="16368"/>
                  </a:cubicBezTo>
                  <a:lnTo>
                    <a:pt x="18976" y="2118"/>
                  </a:lnTo>
                  <a:lnTo>
                    <a:pt x="21600" y="2111"/>
                  </a:lnTo>
                  <a:lnTo>
                    <a:pt x="21581" y="0"/>
                  </a:lnTo>
                  <a:lnTo>
                    <a:pt x="0" y="34"/>
                  </a:lnTo>
                  <a:cubicBezTo>
                    <a:pt x="0" y="34"/>
                    <a:pt x="11" y="2147"/>
                    <a:pt x="11" y="2147"/>
                  </a:cubicBezTo>
                  <a:close/>
                </a:path>
              </a:pathLst>
            </a:custGeom>
            <a:solidFill>
              <a:schemeClr val="bg1">
                <a:alpha val="70195"/>
              </a:schemeClr>
            </a:solidFill>
            <a:ln w="127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5375" name="Shape 2305"/>
            <p:cNvSpPr/>
            <p:nvPr/>
          </p:nvSpPr>
          <p:spPr>
            <a:xfrm>
              <a:off x="4242531" y="3070019"/>
              <a:ext cx="506360" cy="1801451"/>
            </a:xfrm>
            <a:custGeom>
              <a:avLst/>
              <a:gdLst/>
              <a:ahLst/>
              <a:cxnLst>
                <a:cxn ang="0">
                  <a:pos x="6260388" y="75148840"/>
                </a:cxn>
                <a:cxn ang="5898240">
                  <a:pos x="6260388" y="75148840"/>
                </a:cxn>
                <a:cxn ang="11796480">
                  <a:pos x="6260388" y="75148840"/>
                </a:cxn>
                <a:cxn ang="17694720">
                  <a:pos x="6260388" y="75148840"/>
                </a:cxn>
              </a:cxnLst>
              <a:pathLst>
                <a:path w="20478" h="21592">
                  <a:moveTo>
                    <a:pt x="10378" y="21592"/>
                  </a:moveTo>
                  <a:cubicBezTo>
                    <a:pt x="21178" y="21578"/>
                    <a:pt x="20491" y="18119"/>
                    <a:pt x="20460" y="16042"/>
                  </a:cubicBezTo>
                  <a:cubicBezTo>
                    <a:pt x="20447" y="13969"/>
                    <a:pt x="20291" y="0"/>
                    <a:pt x="20291" y="0"/>
                  </a:cubicBezTo>
                  <a:lnTo>
                    <a:pt x="0" y="22"/>
                  </a:lnTo>
                  <a:cubicBezTo>
                    <a:pt x="0" y="22"/>
                    <a:pt x="155" y="14401"/>
                    <a:pt x="169" y="16064"/>
                  </a:cubicBezTo>
                  <a:cubicBezTo>
                    <a:pt x="201" y="17728"/>
                    <a:pt x="-422" y="21600"/>
                    <a:pt x="10378" y="21592"/>
                  </a:cubicBezTo>
                  <a:cubicBezTo>
                    <a:pt x="10378" y="21592"/>
                    <a:pt x="10378" y="21592"/>
                    <a:pt x="10378" y="21592"/>
                  </a:cubicBezTo>
                  <a:close/>
                </a:path>
              </a:pathLst>
            </a:custGeom>
            <a:solidFill>
              <a:schemeClr val="bg1">
                <a:alpha val="70195"/>
              </a:schemeClr>
            </a:solidFill>
            <a:ln w="12700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5376" name="Group 2310"/>
            <p:cNvGrpSpPr/>
            <p:nvPr/>
          </p:nvGrpSpPr>
          <p:grpSpPr>
            <a:xfrm flipH="1">
              <a:off x="4345468" y="2984797"/>
              <a:ext cx="303288" cy="546911"/>
              <a:chOff x="0" y="0"/>
              <a:chExt cx="634962" cy="1145013"/>
            </a:xfrm>
          </p:grpSpPr>
          <p:sp>
            <p:nvSpPr>
              <p:cNvPr id="15386" name="Shape 2306"/>
              <p:cNvSpPr/>
              <p:nvPr/>
            </p:nvSpPr>
            <p:spPr>
              <a:xfrm rot="10800000">
                <a:off x="212083" y="-1"/>
                <a:ext cx="374528" cy="374529"/>
              </a:xfrm>
              <a:custGeom>
                <a:avLst/>
                <a:gdLst/>
                <a:ahLst/>
                <a:cxnLst>
                  <a:cxn ang="0">
                    <a:pos x="3563982" y="3564011"/>
                  </a:cxn>
                  <a:cxn ang="5898240">
                    <a:pos x="3563982" y="3564011"/>
                  </a:cxn>
                  <a:cxn ang="11796480">
                    <a:pos x="3563982" y="3564011"/>
                  </a:cxn>
                  <a:cxn ang="17694720">
                    <a:pos x="3563982" y="3564011"/>
                  </a:cxn>
                </a:cxnLst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bg1">
                  <a:alpha val="78822"/>
                </a:schemeClr>
              </a:solidFill>
              <a:ln w="25400" cap="flat" cmpd="sng">
                <a:solidFill>
                  <a:schemeClr val="bg1">
                    <a:alpha val="100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5387" name="Shape 2307"/>
              <p:cNvSpPr/>
              <p:nvPr/>
            </p:nvSpPr>
            <p:spPr>
              <a:xfrm rot="10800000">
                <a:off x="0" y="363026"/>
                <a:ext cx="277475" cy="277475"/>
              </a:xfrm>
              <a:custGeom>
                <a:avLst/>
                <a:gdLst/>
                <a:ahLst/>
                <a:cxnLst>
                  <a:cxn ang="0">
                    <a:pos x="1956214" y="1956214"/>
                  </a:cxn>
                  <a:cxn ang="5898240">
                    <a:pos x="1956214" y="1956214"/>
                  </a:cxn>
                  <a:cxn ang="11796480">
                    <a:pos x="1956214" y="1956214"/>
                  </a:cxn>
                  <a:cxn ang="17694720">
                    <a:pos x="1956214" y="1956214"/>
                  </a:cxn>
                </a:cxnLst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bg1">
                  <a:alpha val="78822"/>
                </a:schemeClr>
              </a:solidFill>
              <a:ln w="25400" cap="flat" cmpd="sng">
                <a:solidFill>
                  <a:schemeClr val="bg1">
                    <a:alpha val="100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5388" name="Shape 2308"/>
              <p:cNvSpPr/>
              <p:nvPr/>
            </p:nvSpPr>
            <p:spPr>
              <a:xfrm rot="10800000">
                <a:off x="260435" y="563976"/>
                <a:ext cx="374528" cy="374529"/>
              </a:xfrm>
              <a:custGeom>
                <a:avLst/>
                <a:gdLst/>
                <a:ahLst/>
                <a:cxnLst>
                  <a:cxn ang="0">
                    <a:pos x="3563982" y="3564011"/>
                  </a:cxn>
                  <a:cxn ang="5898240">
                    <a:pos x="3563982" y="3564011"/>
                  </a:cxn>
                  <a:cxn ang="11796480">
                    <a:pos x="3563982" y="3564011"/>
                  </a:cxn>
                  <a:cxn ang="17694720">
                    <a:pos x="3563982" y="3564011"/>
                  </a:cxn>
                </a:cxnLst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bg1">
                  <a:alpha val="78822"/>
                </a:schemeClr>
              </a:solidFill>
              <a:ln w="25400" cap="flat" cmpd="sng">
                <a:solidFill>
                  <a:schemeClr val="bg1">
                    <a:alpha val="100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5389" name="Shape 2309"/>
              <p:cNvSpPr/>
              <p:nvPr/>
            </p:nvSpPr>
            <p:spPr>
              <a:xfrm rot="10800000">
                <a:off x="113348" y="914220"/>
                <a:ext cx="230794" cy="230794"/>
              </a:xfrm>
              <a:custGeom>
                <a:avLst/>
                <a:gdLst/>
                <a:ahLst/>
                <a:cxnLst>
                  <a:cxn ang="0">
                    <a:pos x="1353368" y="1353368"/>
                  </a:cxn>
                  <a:cxn ang="5898240">
                    <a:pos x="1353368" y="1353368"/>
                  </a:cxn>
                  <a:cxn ang="11796480">
                    <a:pos x="1353368" y="1353368"/>
                  </a:cxn>
                  <a:cxn ang="17694720">
                    <a:pos x="1353368" y="1353368"/>
                  </a:cxn>
                </a:cxnLst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bg1">
                  <a:alpha val="78822"/>
                </a:schemeClr>
              </a:solidFill>
              <a:ln w="25400" cap="flat" cmpd="sng">
                <a:solidFill>
                  <a:schemeClr val="bg1">
                    <a:alpha val="100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5377" name="TextBox 55"/>
            <p:cNvSpPr txBox="1"/>
            <p:nvPr/>
          </p:nvSpPr>
          <p:spPr>
            <a:xfrm>
              <a:off x="4137590" y="4485333"/>
              <a:ext cx="716389" cy="246221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defTabSz="1216025" eaLnBrk="1" hangingPunct="1">
                <a:lnSpc>
                  <a:spcPct val="100000"/>
                </a:lnSpc>
                <a:spcBef>
                  <a:spcPct val="20000"/>
                </a:spcBef>
                <a:buFontTx/>
                <a:buNone/>
              </a:pPr>
              <a:r>
                <a:rPr lang="en-US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8</a:t>
              </a:r>
              <a:r>
                <a:rPr lang="id-ID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0%</a:t>
              </a:r>
              <a:endParaRPr lang="id-ID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378" name="Shape 2290"/>
            <p:cNvSpPr/>
            <p:nvPr/>
          </p:nvSpPr>
          <p:spPr>
            <a:xfrm>
              <a:off x="5467882" y="2301024"/>
              <a:ext cx="1265781" cy="2809009"/>
            </a:xfrm>
            <a:custGeom>
              <a:avLst/>
              <a:gdLst/>
              <a:ahLst/>
              <a:cxnLst>
                <a:cxn ang="0">
                  <a:pos x="37088028" y="182685089"/>
                </a:cxn>
                <a:cxn ang="5898240">
                  <a:pos x="37088028" y="182685089"/>
                </a:cxn>
                <a:cxn ang="11796480">
                  <a:pos x="37088028" y="182685089"/>
                </a:cxn>
                <a:cxn ang="17694720">
                  <a:pos x="37088028" y="182685089"/>
                </a:cxn>
              </a:cxnLst>
              <a:pathLst>
                <a:path w="21600" h="21596">
                  <a:moveTo>
                    <a:pt x="5253" y="16330"/>
                  </a:moveTo>
                  <a:lnTo>
                    <a:pt x="5253" y="16081"/>
                  </a:lnTo>
                  <a:cubicBezTo>
                    <a:pt x="5235" y="14768"/>
                    <a:pt x="5154" y="4707"/>
                    <a:pt x="5136" y="2139"/>
                  </a:cubicBezTo>
                  <a:lnTo>
                    <a:pt x="16744" y="2118"/>
                  </a:lnTo>
                  <a:lnTo>
                    <a:pt x="16853" y="16061"/>
                  </a:lnTo>
                  <a:lnTo>
                    <a:pt x="16855" y="16371"/>
                  </a:lnTo>
                  <a:cubicBezTo>
                    <a:pt x="16884" y="17571"/>
                    <a:pt x="16912" y="19213"/>
                    <a:pt x="14988" y="20020"/>
                  </a:cubicBezTo>
                  <a:cubicBezTo>
                    <a:pt x="14079" y="20399"/>
                    <a:pt x="12811" y="20583"/>
                    <a:pt x="11093" y="20587"/>
                  </a:cubicBezTo>
                  <a:cubicBezTo>
                    <a:pt x="9397" y="20587"/>
                    <a:pt x="8125" y="20388"/>
                    <a:pt x="7207" y="19975"/>
                  </a:cubicBezTo>
                  <a:cubicBezTo>
                    <a:pt x="5231" y="19089"/>
                    <a:pt x="5239" y="17361"/>
                    <a:pt x="5253" y="16330"/>
                  </a:cubicBezTo>
                  <a:cubicBezTo>
                    <a:pt x="5253" y="16330"/>
                    <a:pt x="5253" y="16330"/>
                    <a:pt x="5253" y="16330"/>
                  </a:cubicBezTo>
                  <a:close/>
                  <a:moveTo>
                    <a:pt x="12" y="2147"/>
                  </a:moveTo>
                  <a:lnTo>
                    <a:pt x="2904" y="2139"/>
                  </a:lnTo>
                  <a:cubicBezTo>
                    <a:pt x="2922" y="4718"/>
                    <a:pt x="3003" y="14772"/>
                    <a:pt x="3013" y="16085"/>
                  </a:cubicBezTo>
                  <a:lnTo>
                    <a:pt x="3013" y="16327"/>
                  </a:lnTo>
                  <a:cubicBezTo>
                    <a:pt x="3003" y="17516"/>
                    <a:pt x="2988" y="19504"/>
                    <a:pt x="5618" y="20690"/>
                  </a:cubicBezTo>
                  <a:cubicBezTo>
                    <a:pt x="6964" y="21294"/>
                    <a:pt x="8807" y="21600"/>
                    <a:pt x="11101" y="21596"/>
                  </a:cubicBezTo>
                  <a:cubicBezTo>
                    <a:pt x="13372" y="21592"/>
                    <a:pt x="15189" y="21311"/>
                    <a:pt x="16507" y="20760"/>
                  </a:cubicBezTo>
                  <a:cubicBezTo>
                    <a:pt x="19158" y="19651"/>
                    <a:pt x="19122" y="17752"/>
                    <a:pt x="19095" y="16364"/>
                  </a:cubicBezTo>
                  <a:lnTo>
                    <a:pt x="18976" y="2115"/>
                  </a:lnTo>
                  <a:lnTo>
                    <a:pt x="21600" y="2111"/>
                  </a:lnTo>
                  <a:lnTo>
                    <a:pt x="21588" y="0"/>
                  </a:lnTo>
                  <a:lnTo>
                    <a:pt x="0" y="31"/>
                  </a:lnTo>
                  <a:cubicBezTo>
                    <a:pt x="0" y="31"/>
                    <a:pt x="12" y="2147"/>
                    <a:pt x="12" y="2147"/>
                  </a:cubicBezTo>
                  <a:close/>
                </a:path>
              </a:pathLst>
            </a:custGeom>
            <a:solidFill>
              <a:schemeClr val="bg1">
                <a:alpha val="70195"/>
              </a:schemeClr>
            </a:solidFill>
            <a:ln w="127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5379" name="Shape 2292"/>
            <p:cNvSpPr/>
            <p:nvPr/>
          </p:nvSpPr>
          <p:spPr>
            <a:xfrm>
              <a:off x="5863818" y="3773453"/>
              <a:ext cx="514450" cy="1098013"/>
            </a:xfrm>
            <a:custGeom>
              <a:avLst/>
              <a:gdLst/>
              <a:ahLst/>
              <a:cxnLst>
                <a:cxn ang="0">
                  <a:pos x="6772578" y="27908186"/>
                </a:cxn>
                <a:cxn ang="5898240">
                  <a:pos x="6772578" y="27908186"/>
                </a:cxn>
                <a:cxn ang="11796480">
                  <a:pos x="6772578" y="27908186"/>
                </a:cxn>
                <a:cxn ang="17694720">
                  <a:pos x="6772578" y="27908186"/>
                </a:cxn>
              </a:cxnLst>
              <a:pathLst>
                <a:path w="19539" h="21600">
                  <a:moveTo>
                    <a:pt x="9930" y="21600"/>
                  </a:moveTo>
                  <a:cubicBezTo>
                    <a:pt x="20721" y="20542"/>
                    <a:pt x="19511" y="17066"/>
                    <a:pt x="19486" y="14652"/>
                  </a:cubicBezTo>
                  <a:cubicBezTo>
                    <a:pt x="19474" y="13423"/>
                    <a:pt x="19379" y="9990"/>
                    <a:pt x="19378" y="6741"/>
                  </a:cubicBezTo>
                  <a:cubicBezTo>
                    <a:pt x="19377" y="3533"/>
                    <a:pt x="19594" y="510"/>
                    <a:pt x="19240" y="0"/>
                  </a:cubicBezTo>
                  <a:lnTo>
                    <a:pt x="168" y="25"/>
                  </a:lnTo>
                  <a:cubicBezTo>
                    <a:pt x="-173" y="550"/>
                    <a:pt x="108" y="3653"/>
                    <a:pt x="123" y="6906"/>
                  </a:cubicBezTo>
                  <a:cubicBezTo>
                    <a:pt x="139" y="10175"/>
                    <a:pt x="66" y="13590"/>
                    <a:pt x="149" y="14677"/>
                  </a:cubicBezTo>
                  <a:cubicBezTo>
                    <a:pt x="307" y="16754"/>
                    <a:pt x="-879" y="20577"/>
                    <a:pt x="9930" y="21600"/>
                  </a:cubicBezTo>
                  <a:close/>
                </a:path>
              </a:pathLst>
            </a:custGeom>
            <a:solidFill>
              <a:schemeClr val="bg1">
                <a:alpha val="70195"/>
              </a:schemeClr>
            </a:solidFill>
            <a:ln w="12700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3" name="Group 49"/>
            <p:cNvGrpSpPr/>
            <p:nvPr/>
          </p:nvGrpSpPr>
          <p:grpSpPr>
            <a:xfrm>
              <a:off x="5982442" y="3695454"/>
              <a:ext cx="303288" cy="546911"/>
              <a:chOff x="5995142" y="2578802"/>
              <a:chExt cx="303288" cy="546911"/>
            </a:xfrm>
            <a:solidFill>
              <a:schemeClr val="bg1"/>
            </a:solidFill>
          </p:grpSpPr>
          <p:sp>
            <p:nvSpPr>
              <p:cNvPr id="23" name="Shape 2293"/>
              <p:cNvSpPr/>
              <p:nvPr/>
            </p:nvSpPr>
            <p:spPr>
              <a:xfrm>
                <a:off x="6096443" y="2578802"/>
                <a:ext cx="178892" cy="1788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bg1">
                  <a:alpha val="79000"/>
                </a:schemeClr>
              </a:solidFill>
              <a:ln w="25400" cap="flat">
                <a:solidFill>
                  <a:schemeClr val="bg1"/>
                </a:solidFill>
                <a:prstDash val="solid"/>
                <a:miter lim="400000"/>
              </a:ln>
              <a:effectLst/>
            </p:spPr>
            <p:txBody>
              <a:bodyPr lIns="50800" tIns="50800" rIns="50800" bIns="5080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3100" b="1">
                    <a:latin typeface="Kontrapunkt Bob Bold"/>
                    <a:ea typeface="Kontrapunkt Bob Bold"/>
                    <a:cs typeface="Kontrapunkt Bob Bold"/>
                    <a:sym typeface="Kontrapunkt Bob Bold"/>
                  </a:defRPr>
                </a:pPr>
                <a:endParaRPr kumimoji="0" sz="31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Kontrapunkt Bob Bold"/>
                  <a:sym typeface="Arial" panose="020B0604020202020204" pitchFamily="34" charset="0"/>
                </a:endParaRPr>
              </a:p>
            </p:txBody>
          </p:sp>
          <p:sp>
            <p:nvSpPr>
              <p:cNvPr id="24" name="Shape 2294"/>
              <p:cNvSpPr/>
              <p:nvPr/>
            </p:nvSpPr>
            <p:spPr>
              <a:xfrm>
                <a:off x="5995142" y="2752200"/>
                <a:ext cx="132535" cy="1325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bg1">
                  <a:alpha val="79000"/>
                </a:schemeClr>
              </a:solidFill>
              <a:ln w="25400" cap="flat">
                <a:solidFill>
                  <a:schemeClr val="bg1"/>
                </a:solidFill>
                <a:prstDash val="solid"/>
                <a:miter lim="400000"/>
              </a:ln>
              <a:effectLst/>
            </p:spPr>
            <p:txBody>
              <a:bodyPr lIns="50800" tIns="50800" rIns="50800" bIns="5080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3100" b="1">
                    <a:latin typeface="Kontrapunkt Bob Bold"/>
                    <a:ea typeface="Kontrapunkt Bob Bold"/>
                    <a:cs typeface="Kontrapunkt Bob Bold"/>
                    <a:sym typeface="Kontrapunkt Bob Bold"/>
                  </a:defRPr>
                </a:pPr>
                <a:endParaRPr kumimoji="0" sz="31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Kontrapunkt Bob Bold"/>
                  <a:sym typeface="Arial" panose="020B0604020202020204" pitchFamily="34" charset="0"/>
                </a:endParaRPr>
              </a:p>
            </p:txBody>
          </p:sp>
          <p:sp>
            <p:nvSpPr>
              <p:cNvPr id="25" name="Shape 2295"/>
              <p:cNvSpPr/>
              <p:nvPr/>
            </p:nvSpPr>
            <p:spPr>
              <a:xfrm>
                <a:off x="6119538" y="2848183"/>
                <a:ext cx="178892" cy="1788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bg1">
                  <a:alpha val="79000"/>
                </a:schemeClr>
              </a:solidFill>
              <a:ln w="25400" cap="flat">
                <a:solidFill>
                  <a:schemeClr val="bg1"/>
                </a:solidFill>
                <a:prstDash val="solid"/>
                <a:miter lim="400000"/>
              </a:ln>
              <a:effectLst/>
            </p:spPr>
            <p:txBody>
              <a:bodyPr lIns="50800" tIns="50800" rIns="50800" bIns="5080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3100" b="1">
                    <a:latin typeface="Kontrapunkt Bob Bold"/>
                    <a:ea typeface="Kontrapunkt Bob Bold"/>
                    <a:cs typeface="Kontrapunkt Bob Bold"/>
                    <a:sym typeface="Kontrapunkt Bob Bold"/>
                  </a:defRPr>
                </a:pPr>
                <a:endParaRPr kumimoji="0" sz="31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Kontrapunkt Bob Bold"/>
                  <a:sym typeface="Arial" panose="020B0604020202020204" pitchFamily="34" charset="0"/>
                </a:endParaRPr>
              </a:p>
            </p:txBody>
          </p:sp>
          <p:sp>
            <p:nvSpPr>
              <p:cNvPr id="26" name="Shape 2296"/>
              <p:cNvSpPr/>
              <p:nvPr/>
            </p:nvSpPr>
            <p:spPr>
              <a:xfrm>
                <a:off x="6049283" y="3015475"/>
                <a:ext cx="110238" cy="1102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bg1">
                  <a:alpha val="79000"/>
                </a:schemeClr>
              </a:solidFill>
              <a:ln w="25400" cap="flat">
                <a:solidFill>
                  <a:schemeClr val="bg1"/>
                </a:solidFill>
                <a:prstDash val="solid"/>
                <a:miter lim="400000"/>
              </a:ln>
              <a:effectLst/>
            </p:spPr>
            <p:txBody>
              <a:bodyPr lIns="50800" tIns="50800" rIns="50800" bIns="5080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3100" b="1">
                    <a:latin typeface="Kontrapunkt Bob Bold"/>
                    <a:ea typeface="Kontrapunkt Bob Bold"/>
                    <a:cs typeface="Kontrapunkt Bob Bold"/>
                    <a:sym typeface="Kontrapunkt Bob Bold"/>
                  </a:defRPr>
                </a:pPr>
                <a:endParaRPr kumimoji="0" sz="31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Kontrapunkt Bob Bold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5381" name="TextBox 58"/>
            <p:cNvSpPr txBox="1"/>
            <p:nvPr/>
          </p:nvSpPr>
          <p:spPr>
            <a:xfrm>
              <a:off x="5826727" y="4485333"/>
              <a:ext cx="589642" cy="246221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defTabSz="1216025" eaLnBrk="1" hangingPunct="1">
                <a:lnSpc>
                  <a:spcPct val="100000"/>
                </a:lnSpc>
                <a:spcBef>
                  <a:spcPct val="20000"/>
                </a:spcBef>
                <a:buFontTx/>
                <a:buNone/>
              </a:pPr>
              <a:r>
                <a:rPr lang="en-US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5</a:t>
              </a:r>
              <a:r>
                <a:rPr lang="id-ID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0%</a:t>
              </a:r>
              <a:endParaRPr lang="id-ID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382" name="Shape 2289"/>
            <p:cNvSpPr/>
            <p:nvPr/>
          </p:nvSpPr>
          <p:spPr>
            <a:xfrm>
              <a:off x="7079408" y="2294958"/>
              <a:ext cx="1265781" cy="2808995"/>
            </a:xfrm>
            <a:custGeom>
              <a:avLst/>
              <a:gdLst/>
              <a:ahLst/>
              <a:cxnLst>
                <a:cxn ang="0">
                  <a:pos x="37088028" y="182683268"/>
                </a:cxn>
                <a:cxn ang="5898240">
                  <a:pos x="37088028" y="182683268"/>
                </a:cxn>
                <a:cxn ang="11796480">
                  <a:pos x="37088028" y="182683268"/>
                </a:cxn>
                <a:cxn ang="17694720">
                  <a:pos x="37088028" y="182683268"/>
                </a:cxn>
              </a:cxnLst>
              <a:pathLst>
                <a:path w="21600" h="21596">
                  <a:moveTo>
                    <a:pt x="5245" y="16334"/>
                  </a:moveTo>
                  <a:lnTo>
                    <a:pt x="5245" y="16081"/>
                  </a:lnTo>
                  <a:cubicBezTo>
                    <a:pt x="5235" y="14768"/>
                    <a:pt x="5155" y="4711"/>
                    <a:pt x="5136" y="2138"/>
                  </a:cubicBezTo>
                  <a:lnTo>
                    <a:pt x="16736" y="2121"/>
                  </a:lnTo>
                  <a:lnTo>
                    <a:pt x="16853" y="16064"/>
                  </a:lnTo>
                  <a:lnTo>
                    <a:pt x="16855" y="16375"/>
                  </a:lnTo>
                  <a:cubicBezTo>
                    <a:pt x="16876" y="17574"/>
                    <a:pt x="16912" y="19216"/>
                    <a:pt x="14980" y="20023"/>
                  </a:cubicBezTo>
                  <a:cubicBezTo>
                    <a:pt x="14079" y="20402"/>
                    <a:pt x="12803" y="20586"/>
                    <a:pt x="11085" y="20590"/>
                  </a:cubicBezTo>
                  <a:cubicBezTo>
                    <a:pt x="9390" y="20590"/>
                    <a:pt x="8117" y="20391"/>
                    <a:pt x="7199" y="19979"/>
                  </a:cubicBezTo>
                  <a:cubicBezTo>
                    <a:pt x="5231" y="19089"/>
                    <a:pt x="5239" y="17366"/>
                    <a:pt x="5245" y="16334"/>
                  </a:cubicBezTo>
                  <a:cubicBezTo>
                    <a:pt x="5245" y="16334"/>
                    <a:pt x="5245" y="16334"/>
                    <a:pt x="5245" y="16334"/>
                  </a:cubicBezTo>
                  <a:close/>
                  <a:moveTo>
                    <a:pt x="11" y="2147"/>
                  </a:moveTo>
                  <a:lnTo>
                    <a:pt x="2896" y="2143"/>
                  </a:lnTo>
                  <a:cubicBezTo>
                    <a:pt x="2914" y="4717"/>
                    <a:pt x="2995" y="14775"/>
                    <a:pt x="3005" y="16085"/>
                  </a:cubicBezTo>
                  <a:lnTo>
                    <a:pt x="3012" y="16327"/>
                  </a:lnTo>
                  <a:cubicBezTo>
                    <a:pt x="3003" y="17516"/>
                    <a:pt x="2988" y="19507"/>
                    <a:pt x="5618" y="20690"/>
                  </a:cubicBezTo>
                  <a:cubicBezTo>
                    <a:pt x="6964" y="21297"/>
                    <a:pt x="8807" y="21600"/>
                    <a:pt x="11093" y="21596"/>
                  </a:cubicBezTo>
                  <a:cubicBezTo>
                    <a:pt x="13364" y="21596"/>
                    <a:pt x="15189" y="21311"/>
                    <a:pt x="16507" y="20760"/>
                  </a:cubicBezTo>
                  <a:cubicBezTo>
                    <a:pt x="19158" y="19651"/>
                    <a:pt x="19122" y="17754"/>
                    <a:pt x="19095" y="16368"/>
                  </a:cubicBezTo>
                  <a:lnTo>
                    <a:pt x="18976" y="2118"/>
                  </a:lnTo>
                  <a:lnTo>
                    <a:pt x="21600" y="2111"/>
                  </a:lnTo>
                  <a:lnTo>
                    <a:pt x="21581" y="0"/>
                  </a:lnTo>
                  <a:lnTo>
                    <a:pt x="0" y="34"/>
                  </a:lnTo>
                  <a:cubicBezTo>
                    <a:pt x="0" y="34"/>
                    <a:pt x="11" y="2147"/>
                    <a:pt x="11" y="2147"/>
                  </a:cubicBezTo>
                  <a:close/>
                </a:path>
              </a:pathLst>
            </a:custGeom>
            <a:solidFill>
              <a:schemeClr val="bg1">
                <a:alpha val="70195"/>
              </a:schemeClr>
            </a:solidFill>
            <a:ln w="127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5383" name="Shape 2305"/>
            <p:cNvSpPr/>
            <p:nvPr/>
          </p:nvSpPr>
          <p:spPr>
            <a:xfrm>
              <a:off x="7473704" y="2805117"/>
              <a:ext cx="506360" cy="2066353"/>
            </a:xfrm>
            <a:custGeom>
              <a:avLst/>
              <a:gdLst/>
              <a:ahLst/>
              <a:cxnLst>
                <a:cxn ang="0">
                  <a:pos x="6260388" y="98874972"/>
                </a:cxn>
                <a:cxn ang="5898240">
                  <a:pos x="6260388" y="98874972"/>
                </a:cxn>
                <a:cxn ang="11796480">
                  <a:pos x="6260388" y="98874972"/>
                </a:cxn>
                <a:cxn ang="17694720">
                  <a:pos x="6260388" y="98874972"/>
                </a:cxn>
              </a:cxnLst>
              <a:pathLst>
                <a:path w="20478" h="21592">
                  <a:moveTo>
                    <a:pt x="10378" y="21592"/>
                  </a:moveTo>
                  <a:cubicBezTo>
                    <a:pt x="21178" y="21578"/>
                    <a:pt x="20491" y="18119"/>
                    <a:pt x="20460" y="16042"/>
                  </a:cubicBezTo>
                  <a:cubicBezTo>
                    <a:pt x="20447" y="13969"/>
                    <a:pt x="20291" y="0"/>
                    <a:pt x="20291" y="0"/>
                  </a:cubicBezTo>
                  <a:lnTo>
                    <a:pt x="0" y="22"/>
                  </a:lnTo>
                  <a:cubicBezTo>
                    <a:pt x="0" y="22"/>
                    <a:pt x="155" y="14401"/>
                    <a:pt x="169" y="16064"/>
                  </a:cubicBezTo>
                  <a:cubicBezTo>
                    <a:pt x="201" y="17728"/>
                    <a:pt x="-422" y="21600"/>
                    <a:pt x="10378" y="21592"/>
                  </a:cubicBezTo>
                  <a:cubicBezTo>
                    <a:pt x="10378" y="21592"/>
                    <a:pt x="10378" y="21592"/>
                    <a:pt x="10378" y="21592"/>
                  </a:cubicBezTo>
                  <a:close/>
                </a:path>
              </a:pathLst>
            </a:custGeom>
            <a:solidFill>
              <a:schemeClr val="bg1">
                <a:alpha val="70195"/>
              </a:schemeClr>
            </a:solidFill>
            <a:ln w="12700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7" name="Group 2310"/>
            <p:cNvGrpSpPr/>
            <p:nvPr/>
          </p:nvGrpSpPr>
          <p:grpSpPr>
            <a:xfrm flipH="1">
              <a:off x="7576641" y="2746672"/>
              <a:ext cx="303288" cy="546911"/>
              <a:chOff x="0" y="0"/>
              <a:chExt cx="634962" cy="1145013"/>
            </a:xfrm>
            <a:solidFill>
              <a:schemeClr val="bg1"/>
            </a:solidFill>
          </p:grpSpPr>
          <p:sp>
            <p:nvSpPr>
              <p:cNvPr id="19" name="Shape 2306"/>
              <p:cNvSpPr/>
              <p:nvPr/>
            </p:nvSpPr>
            <p:spPr>
              <a:xfrm rot="10800000">
                <a:off x="212083" y="-1"/>
                <a:ext cx="374528" cy="3745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bg1">
                  <a:alpha val="79000"/>
                </a:schemeClr>
              </a:solidFill>
              <a:ln w="25400" cap="flat">
                <a:solidFill>
                  <a:schemeClr val="bg1"/>
                </a:solidFill>
                <a:prstDash val="solid"/>
                <a:miter lim="400000"/>
              </a:ln>
              <a:effectLst/>
            </p:spPr>
            <p:txBody>
              <a:bodyPr lIns="50800" tIns="50800" rIns="50800" bIns="5080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3100" b="1">
                    <a:latin typeface="Kontrapunkt Bob Bold"/>
                    <a:ea typeface="Kontrapunkt Bob Bold"/>
                    <a:cs typeface="Kontrapunkt Bob Bold"/>
                    <a:sym typeface="Kontrapunkt Bob Bold"/>
                  </a:defRPr>
                </a:pPr>
                <a:endParaRPr kumimoji="0" sz="31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Kontrapunkt Bob Bold"/>
                  <a:sym typeface="Arial" panose="020B0604020202020204" pitchFamily="34" charset="0"/>
                </a:endParaRPr>
              </a:p>
            </p:txBody>
          </p:sp>
          <p:sp>
            <p:nvSpPr>
              <p:cNvPr id="20" name="Shape 2307"/>
              <p:cNvSpPr/>
              <p:nvPr/>
            </p:nvSpPr>
            <p:spPr>
              <a:xfrm rot="10800000">
                <a:off x="0" y="363026"/>
                <a:ext cx="277475" cy="2774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bg1">
                  <a:alpha val="79000"/>
                </a:schemeClr>
              </a:solidFill>
              <a:ln w="25400" cap="flat">
                <a:solidFill>
                  <a:schemeClr val="bg1"/>
                </a:solidFill>
                <a:prstDash val="solid"/>
                <a:miter lim="400000"/>
              </a:ln>
              <a:effectLst/>
            </p:spPr>
            <p:txBody>
              <a:bodyPr lIns="50800" tIns="50800" rIns="50800" bIns="5080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3100" b="1">
                    <a:latin typeface="Kontrapunkt Bob Bold"/>
                    <a:ea typeface="Kontrapunkt Bob Bold"/>
                    <a:cs typeface="Kontrapunkt Bob Bold"/>
                    <a:sym typeface="Kontrapunkt Bob Bold"/>
                  </a:defRPr>
                </a:pPr>
                <a:endParaRPr kumimoji="0" sz="31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Kontrapunkt Bob Bold"/>
                  <a:sym typeface="Arial" panose="020B0604020202020204" pitchFamily="34" charset="0"/>
                </a:endParaRPr>
              </a:p>
            </p:txBody>
          </p:sp>
          <p:sp>
            <p:nvSpPr>
              <p:cNvPr id="21" name="Shape 2308"/>
              <p:cNvSpPr/>
              <p:nvPr/>
            </p:nvSpPr>
            <p:spPr>
              <a:xfrm rot="10800000">
                <a:off x="260435" y="563976"/>
                <a:ext cx="374528" cy="3745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bg1">
                  <a:alpha val="79000"/>
                </a:schemeClr>
              </a:solidFill>
              <a:ln w="25400" cap="flat">
                <a:solidFill>
                  <a:schemeClr val="bg1"/>
                </a:solidFill>
                <a:prstDash val="solid"/>
                <a:miter lim="400000"/>
              </a:ln>
              <a:effectLst/>
            </p:spPr>
            <p:txBody>
              <a:bodyPr lIns="50800" tIns="50800" rIns="50800" bIns="5080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3100" b="1">
                    <a:latin typeface="Kontrapunkt Bob Bold"/>
                    <a:ea typeface="Kontrapunkt Bob Bold"/>
                    <a:cs typeface="Kontrapunkt Bob Bold"/>
                    <a:sym typeface="Kontrapunkt Bob Bold"/>
                  </a:defRPr>
                </a:pPr>
                <a:endParaRPr kumimoji="0" sz="31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Kontrapunkt Bob Bold"/>
                  <a:sym typeface="Arial" panose="020B0604020202020204" pitchFamily="34" charset="0"/>
                </a:endParaRPr>
              </a:p>
            </p:txBody>
          </p:sp>
          <p:sp>
            <p:nvSpPr>
              <p:cNvPr id="22" name="Shape 2309"/>
              <p:cNvSpPr/>
              <p:nvPr/>
            </p:nvSpPr>
            <p:spPr>
              <a:xfrm rot="10800000">
                <a:off x="113348" y="914220"/>
                <a:ext cx="230794" cy="2307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bg1">
                  <a:alpha val="79000"/>
                </a:schemeClr>
              </a:solidFill>
              <a:ln w="25400" cap="flat">
                <a:solidFill>
                  <a:schemeClr val="bg1"/>
                </a:solidFill>
                <a:prstDash val="solid"/>
                <a:miter lim="400000"/>
              </a:ln>
              <a:effectLst/>
            </p:spPr>
            <p:txBody>
              <a:bodyPr lIns="50800" tIns="50800" rIns="50800" bIns="5080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3100" b="1">
                    <a:latin typeface="Kontrapunkt Bob Bold"/>
                    <a:ea typeface="Kontrapunkt Bob Bold"/>
                    <a:cs typeface="Kontrapunkt Bob Bold"/>
                    <a:sym typeface="Kontrapunkt Bob Bold"/>
                  </a:defRPr>
                </a:pPr>
                <a:endParaRPr kumimoji="0" sz="31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Kontrapunkt Bob Bold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5385" name="TextBox 67"/>
            <p:cNvSpPr txBox="1"/>
            <p:nvPr/>
          </p:nvSpPr>
          <p:spPr>
            <a:xfrm>
              <a:off x="7368763" y="4485333"/>
              <a:ext cx="716389" cy="246221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defTabSz="1216025" eaLnBrk="1" hangingPunct="1">
                <a:lnSpc>
                  <a:spcPct val="100000"/>
                </a:lnSpc>
                <a:spcBef>
                  <a:spcPct val="20000"/>
                </a:spcBef>
                <a:buFontTx/>
                <a:buNone/>
              </a:pPr>
              <a:r>
                <a:rPr lang="en-US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9</a:t>
              </a:r>
              <a:r>
                <a:rPr lang="id-ID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0%</a:t>
              </a:r>
              <a:endParaRPr lang="id-ID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5365" name="组合 30"/>
          <p:cNvGrpSpPr/>
          <p:nvPr/>
        </p:nvGrpSpPr>
        <p:grpSpPr>
          <a:xfrm>
            <a:off x="8691563" y="3182938"/>
            <a:ext cx="2738437" cy="655637"/>
            <a:chOff x="8690934" y="3182614"/>
            <a:chExt cx="2739066" cy="655237"/>
          </a:xfrm>
        </p:grpSpPr>
        <p:sp>
          <p:nvSpPr>
            <p:cNvPr id="15372" name="TextBox 13"/>
            <p:cNvSpPr txBox="1"/>
            <p:nvPr/>
          </p:nvSpPr>
          <p:spPr>
            <a:xfrm>
              <a:off x="8690934" y="3182614"/>
              <a:ext cx="2338080" cy="246221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1216025" eaLnBrk="1" hangingPunct="1">
                <a:lnSpc>
                  <a:spcPct val="100000"/>
                </a:lnSpc>
                <a:spcBef>
                  <a:spcPct val="20000"/>
                </a:spcBef>
                <a:buFontTx/>
                <a:buNone/>
              </a:pPr>
              <a:r>
                <a:rPr lang="en-US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ADD TITLE</a:t>
              </a:r>
              <a:endPara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373" name="TextBox 13"/>
            <p:cNvSpPr txBox="1"/>
            <p:nvPr/>
          </p:nvSpPr>
          <p:spPr>
            <a:xfrm>
              <a:off x="8695016" y="3468519"/>
              <a:ext cx="2734984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1216025" eaLnBrk="1" hangingPunct="1">
                <a:lnSpc>
                  <a:spcPct val="100000"/>
                </a:lnSpc>
                <a:spcBef>
                  <a:spcPct val="20000"/>
                </a:spcBef>
                <a:buFontTx/>
                <a:buNone/>
              </a:pP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according to your need to draw the text box size</a:t>
              </a:r>
              <a:endPara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5366" name="组合 33"/>
          <p:cNvGrpSpPr/>
          <p:nvPr/>
        </p:nvGrpSpPr>
        <p:grpSpPr>
          <a:xfrm>
            <a:off x="1016000" y="3182938"/>
            <a:ext cx="2722563" cy="655637"/>
            <a:chOff x="1016000" y="3182614"/>
            <a:chExt cx="2722053" cy="655237"/>
          </a:xfrm>
        </p:grpSpPr>
        <p:sp>
          <p:nvSpPr>
            <p:cNvPr id="15370" name="TextBox 13"/>
            <p:cNvSpPr txBox="1"/>
            <p:nvPr/>
          </p:nvSpPr>
          <p:spPr>
            <a:xfrm>
              <a:off x="1396999" y="3182614"/>
              <a:ext cx="2338080" cy="246221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r" defTabSz="1216025" eaLnBrk="1" hangingPunct="1">
                <a:lnSpc>
                  <a:spcPct val="100000"/>
                </a:lnSpc>
                <a:spcBef>
                  <a:spcPct val="20000"/>
                </a:spcBef>
                <a:buFontTx/>
                <a:buNone/>
              </a:pPr>
              <a:r>
                <a:rPr lang="en-US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ADD TITLE</a:t>
              </a:r>
              <a:endPara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371" name="TextBox 13"/>
            <p:cNvSpPr txBox="1"/>
            <p:nvPr/>
          </p:nvSpPr>
          <p:spPr>
            <a:xfrm>
              <a:off x="1016000" y="3468519"/>
              <a:ext cx="2722053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r" defTabSz="1216025" eaLnBrk="1" hangingPunct="1">
                <a:lnSpc>
                  <a:spcPct val="100000"/>
                </a:lnSpc>
                <a:spcBef>
                  <a:spcPct val="20000"/>
                </a:spcBef>
                <a:buFontTx/>
                <a:buNone/>
              </a:pP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according to your need to draw the text box size</a:t>
              </a:r>
              <a:endPara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5367" name="组合 36"/>
          <p:cNvGrpSpPr/>
          <p:nvPr/>
        </p:nvGrpSpPr>
        <p:grpSpPr>
          <a:xfrm>
            <a:off x="4914900" y="5354638"/>
            <a:ext cx="2338388" cy="655637"/>
            <a:chOff x="4914703" y="5355412"/>
            <a:chExt cx="2338080" cy="655237"/>
          </a:xfrm>
        </p:grpSpPr>
        <p:sp>
          <p:nvSpPr>
            <p:cNvPr id="15368" name="TextBox 13"/>
            <p:cNvSpPr txBox="1"/>
            <p:nvPr/>
          </p:nvSpPr>
          <p:spPr>
            <a:xfrm>
              <a:off x="4914703" y="5355412"/>
              <a:ext cx="2338080" cy="246221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defTabSz="1216025" eaLnBrk="1" hangingPunct="1">
                <a:lnSpc>
                  <a:spcPct val="100000"/>
                </a:lnSpc>
                <a:spcBef>
                  <a:spcPct val="20000"/>
                </a:spcBef>
                <a:buFontTx/>
                <a:buNone/>
              </a:pPr>
              <a:r>
                <a:rPr lang="en-US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ADD TITLE</a:t>
              </a:r>
              <a:endPara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369" name="TextBox 13"/>
            <p:cNvSpPr txBox="1"/>
            <p:nvPr/>
          </p:nvSpPr>
          <p:spPr>
            <a:xfrm>
              <a:off x="4918784" y="5641317"/>
              <a:ext cx="2333999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defTabSz="1216025" eaLnBrk="1" hangingPunct="1">
                <a:lnSpc>
                  <a:spcPct val="100000"/>
                </a:lnSpc>
                <a:spcBef>
                  <a:spcPct val="20000"/>
                </a:spcBef>
                <a:buFontTx/>
                <a:buNone/>
              </a:pP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according to your need to draw the text box size</a:t>
              </a:r>
              <a:endPara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386" name="图片 3"/>
          <p:cNvPicPr>
            <a:picLocks noChangeAspect="1"/>
          </p:cNvPicPr>
          <p:nvPr/>
        </p:nvPicPr>
        <p:blipFill>
          <a:blip r:embed="rId1"/>
          <a:srcRect t="13725" b="1787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387" name="文本框 6"/>
          <p:cNvSpPr txBox="1"/>
          <p:nvPr/>
        </p:nvSpPr>
        <p:spPr>
          <a:xfrm>
            <a:off x="0" y="0"/>
            <a:ext cx="3959225" cy="7699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400" dirty="0">
                <a:solidFill>
                  <a:schemeClr val="bg1"/>
                </a:solidFill>
                <a:latin typeface="Agency FB" panose="020B0503020202020204" pitchFamily="34" charset="0"/>
              </a:rPr>
              <a:t>ADD YOUR TITLE HEHE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16388" name="组合 4"/>
          <p:cNvGrpSpPr/>
          <p:nvPr/>
        </p:nvGrpSpPr>
        <p:grpSpPr>
          <a:xfrm>
            <a:off x="5092700" y="2033588"/>
            <a:ext cx="6400800" cy="3494087"/>
            <a:chOff x="5093145" y="2033554"/>
            <a:chExt cx="6400424" cy="3493615"/>
          </a:xfrm>
        </p:grpSpPr>
        <p:pic>
          <p:nvPicPr>
            <p:cNvPr id="16393" name="图片 5"/>
            <p:cNvPicPr>
              <a:picLocks noChangeAspect="1"/>
            </p:cNvPicPr>
            <p:nvPr/>
          </p:nvPicPr>
          <p:blipFill>
            <a:blip r:embed="rId2"/>
            <a:srcRect b="11940"/>
            <a:stretch>
              <a:fillRect/>
            </a:stretch>
          </p:blipFill>
          <p:spPr>
            <a:xfrm>
              <a:off x="5996859" y="2033554"/>
              <a:ext cx="5496710" cy="349361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8" name="Oval 47"/>
            <p:cNvSpPr/>
            <p:nvPr/>
          </p:nvSpPr>
          <p:spPr bwMode="auto">
            <a:xfrm>
              <a:off x="5093145" y="2955766"/>
              <a:ext cx="1641379" cy="1641253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395" name="Freeform 122"/>
            <p:cNvSpPr/>
            <p:nvPr/>
          </p:nvSpPr>
          <p:spPr>
            <a:xfrm>
              <a:off x="5630830" y="3508946"/>
              <a:ext cx="569945" cy="569945"/>
            </a:xfrm>
            <a:custGeom>
              <a:avLst/>
              <a:gdLst/>
              <a:ahLst/>
              <a:cxnLst>
                <a:cxn ang="0">
                  <a:pos x="1035153762" y="699114190"/>
                </a:cxn>
                <a:cxn ang="0">
                  <a:pos x="838165048" y="718427464"/>
                </a:cxn>
                <a:cxn ang="0">
                  <a:pos x="614139321" y="490539870"/>
                </a:cxn>
                <a:cxn ang="0">
                  <a:pos x="1108541060" y="193124881"/>
                </a:cxn>
                <a:cxn ang="0">
                  <a:pos x="1023566191" y="108150012"/>
                </a:cxn>
                <a:cxn ang="0">
                  <a:pos x="390113595" y="270376012"/>
                </a:cxn>
                <a:cxn ang="0">
                  <a:pos x="158362166" y="34762714"/>
                </a:cxn>
                <a:cxn ang="0">
                  <a:pos x="34762714" y="34762714"/>
                </a:cxn>
                <a:cxn ang="0">
                  <a:pos x="34762714" y="158362166"/>
                </a:cxn>
                <a:cxn ang="0">
                  <a:pos x="270376012" y="390113595"/>
                </a:cxn>
                <a:cxn ang="0">
                  <a:pos x="108150012" y="1023566191"/>
                </a:cxn>
                <a:cxn ang="0">
                  <a:pos x="193124881" y="1108541060"/>
                </a:cxn>
                <a:cxn ang="0">
                  <a:pos x="490539870" y="614139321"/>
                </a:cxn>
                <a:cxn ang="0">
                  <a:pos x="714565596" y="838165048"/>
                </a:cxn>
                <a:cxn ang="0">
                  <a:pos x="699114190" y="1039015631"/>
                </a:cxn>
                <a:cxn ang="0">
                  <a:pos x="784091024" y="1120128631"/>
                </a:cxn>
                <a:cxn ang="0">
                  <a:pos x="903828608" y="903828608"/>
                </a:cxn>
                <a:cxn ang="0">
                  <a:pos x="1120128631" y="784091024"/>
                </a:cxn>
                <a:cxn ang="0">
                  <a:pos x="1035153762" y="699114190"/>
                </a:cxn>
              </a:cxnLst>
              <a:pathLst>
                <a:path w="290" h="290">
                  <a:moveTo>
                    <a:pt x="268" y="181"/>
                  </a:moveTo>
                  <a:cubicBezTo>
                    <a:pt x="217" y="186"/>
                    <a:pt x="217" y="186"/>
                    <a:pt x="217" y="186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287" y="50"/>
                    <a:pt x="287" y="50"/>
                    <a:pt x="287" y="50"/>
                  </a:cubicBezTo>
                  <a:cubicBezTo>
                    <a:pt x="265" y="28"/>
                    <a:pt x="265" y="28"/>
                    <a:pt x="265" y="28"/>
                  </a:cubicBezTo>
                  <a:cubicBezTo>
                    <a:pt x="101" y="70"/>
                    <a:pt x="101" y="70"/>
                    <a:pt x="101" y="70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32" y="0"/>
                    <a:pt x="18" y="0"/>
                    <a:pt x="9" y="9"/>
                  </a:cubicBezTo>
                  <a:cubicBezTo>
                    <a:pt x="0" y="18"/>
                    <a:pt x="0" y="32"/>
                    <a:pt x="9" y="41"/>
                  </a:cubicBezTo>
                  <a:cubicBezTo>
                    <a:pt x="70" y="101"/>
                    <a:pt x="70" y="101"/>
                    <a:pt x="70" y="101"/>
                  </a:cubicBezTo>
                  <a:cubicBezTo>
                    <a:pt x="28" y="265"/>
                    <a:pt x="28" y="265"/>
                    <a:pt x="28" y="265"/>
                  </a:cubicBezTo>
                  <a:cubicBezTo>
                    <a:pt x="50" y="287"/>
                    <a:pt x="50" y="287"/>
                    <a:pt x="50" y="287"/>
                  </a:cubicBezTo>
                  <a:cubicBezTo>
                    <a:pt x="127" y="159"/>
                    <a:pt x="127" y="159"/>
                    <a:pt x="127" y="159"/>
                  </a:cubicBezTo>
                  <a:cubicBezTo>
                    <a:pt x="185" y="217"/>
                    <a:pt x="185" y="217"/>
                    <a:pt x="185" y="217"/>
                  </a:cubicBezTo>
                  <a:cubicBezTo>
                    <a:pt x="181" y="269"/>
                    <a:pt x="181" y="269"/>
                    <a:pt x="181" y="269"/>
                  </a:cubicBezTo>
                  <a:cubicBezTo>
                    <a:pt x="203" y="290"/>
                    <a:pt x="203" y="290"/>
                    <a:pt x="203" y="290"/>
                  </a:cubicBezTo>
                  <a:cubicBezTo>
                    <a:pt x="234" y="234"/>
                    <a:pt x="234" y="234"/>
                    <a:pt x="234" y="234"/>
                  </a:cubicBezTo>
                  <a:cubicBezTo>
                    <a:pt x="290" y="203"/>
                    <a:pt x="290" y="203"/>
                    <a:pt x="290" y="203"/>
                  </a:cubicBezTo>
                  <a:lnTo>
                    <a:pt x="268" y="181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6389" name="组合 9"/>
          <p:cNvGrpSpPr/>
          <p:nvPr/>
        </p:nvGrpSpPr>
        <p:grpSpPr>
          <a:xfrm>
            <a:off x="1027113" y="2525713"/>
            <a:ext cx="3602037" cy="2681287"/>
            <a:chOff x="1027695" y="2525816"/>
            <a:chExt cx="3602239" cy="2681241"/>
          </a:xfrm>
        </p:grpSpPr>
        <p:sp>
          <p:nvSpPr>
            <p:cNvPr id="16390" name="矩形 10"/>
            <p:cNvSpPr/>
            <p:nvPr/>
          </p:nvSpPr>
          <p:spPr>
            <a:xfrm>
              <a:off x="1027695" y="2955418"/>
              <a:ext cx="3556105" cy="103412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1216025" eaLnBrk="1" hangingPunct="1">
                <a:lnSpc>
                  <a:spcPct val="120000"/>
                </a:lnSpc>
                <a:spcBef>
                  <a:spcPct val="20000"/>
                </a:spcBef>
                <a:buFontTx/>
                <a:buNone/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Add your words here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according to your need to draw the text box size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Please read the instructions and more work at the end of the manual template.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391" name="TextBox 13"/>
            <p:cNvSpPr txBox="1"/>
            <p:nvPr/>
          </p:nvSpPr>
          <p:spPr>
            <a:xfrm>
              <a:off x="1044470" y="2525816"/>
              <a:ext cx="2752879" cy="246221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1216025" eaLnBrk="1" hangingPunct="1">
                <a:lnSpc>
                  <a:spcPct val="100000"/>
                </a:lnSpc>
                <a:spcBef>
                  <a:spcPct val="20000"/>
                </a:spcBef>
                <a:buFontTx/>
                <a:buNone/>
              </a:pPr>
              <a:r>
                <a:rPr lang="en-US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ADD TITLE</a:t>
              </a:r>
              <a:endPara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392" name="矩形 12"/>
            <p:cNvSpPr/>
            <p:nvPr/>
          </p:nvSpPr>
          <p:spPr>
            <a:xfrm>
              <a:off x="1044470" y="4172928"/>
              <a:ext cx="3585464" cy="103412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1216025" eaLnBrk="1" hangingPunct="1">
                <a:lnSpc>
                  <a:spcPct val="120000"/>
                </a:lnSpc>
                <a:spcBef>
                  <a:spcPct val="20000"/>
                </a:spcBef>
                <a:buFontTx/>
                <a:buNone/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Add your words here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according to your need to draw the text box size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Please read the instructions and more work at the end of the manual template.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410" name="图片 3"/>
          <p:cNvPicPr>
            <a:picLocks noChangeAspect="1"/>
          </p:cNvPicPr>
          <p:nvPr/>
        </p:nvPicPr>
        <p:blipFill>
          <a:blip r:embed="rId1"/>
          <a:srcRect t="13725" b="1787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1" name="文本框 6"/>
          <p:cNvSpPr txBox="1"/>
          <p:nvPr/>
        </p:nvSpPr>
        <p:spPr>
          <a:xfrm>
            <a:off x="0" y="0"/>
            <a:ext cx="3959225" cy="7699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400" dirty="0">
                <a:solidFill>
                  <a:schemeClr val="bg1"/>
                </a:solidFill>
                <a:latin typeface="Agency FB" panose="020B0503020202020204" pitchFamily="34" charset="0"/>
              </a:rPr>
              <a:t>ADD YOUR TITLE HEHE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" name="Rectangle 10"/>
          <p:cNvSpPr/>
          <p:nvPr/>
        </p:nvSpPr>
        <p:spPr>
          <a:xfrm>
            <a:off x="0" y="1338263"/>
            <a:ext cx="12192000" cy="44323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3" tIns="60946" rIns="121893" bIns="60946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ounded Rectangle 87"/>
          <p:cNvSpPr/>
          <p:nvPr/>
        </p:nvSpPr>
        <p:spPr>
          <a:xfrm>
            <a:off x="5370513" y="2979738"/>
            <a:ext cx="1522413" cy="444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bg-BG" sz="900" b="0" i="0" u="none" strike="noStrike" kern="1200" cap="none" spc="0" normalizeH="0" baseline="0" noProof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414" name="Freeform 74"/>
          <p:cNvSpPr/>
          <p:nvPr/>
        </p:nvSpPr>
        <p:spPr>
          <a:xfrm>
            <a:off x="5826125" y="2014538"/>
            <a:ext cx="576263" cy="509587"/>
          </a:xfrm>
          <a:custGeom>
            <a:avLst/>
            <a:gdLst/>
            <a:ahLst/>
            <a:cxnLst>
              <a:cxn ang="0">
                <a:pos x="704908402" y="331270174"/>
              </a:cxn>
              <a:cxn ang="0">
                <a:pos x="704908402" y="331270174"/>
              </a:cxn>
              <a:cxn ang="0">
                <a:pos x="386058709" y="26439965"/>
              </a:cxn>
              <a:cxn ang="0">
                <a:pos x="331353725" y="26439965"/>
              </a:cxn>
              <a:cxn ang="0">
                <a:pos x="14066567" y="331270174"/>
              </a:cxn>
              <a:cxn ang="0">
                <a:pos x="28134385" y="357708893"/>
              </a:cxn>
              <a:cxn ang="0">
                <a:pos x="96905936" y="357708893"/>
              </a:cxn>
              <a:cxn ang="0">
                <a:pos x="96905936" y="606550566"/>
              </a:cxn>
              <a:cxn ang="0">
                <a:pos x="123476536" y="634545457"/>
              </a:cxn>
              <a:cxn ang="0">
                <a:pos x="276649991" y="634545457"/>
              </a:cxn>
              <a:cxn ang="0">
                <a:pos x="276649991" y="385703784"/>
              </a:cxn>
              <a:cxn ang="0">
                <a:pos x="442326229" y="385703784"/>
              </a:cxn>
              <a:cxn ang="0">
                <a:pos x="442326229" y="634545457"/>
              </a:cxn>
              <a:cxn ang="0">
                <a:pos x="595499684" y="634545457"/>
              </a:cxn>
              <a:cxn ang="0">
                <a:pos x="622070283" y="606550566"/>
              </a:cxn>
              <a:cxn ang="0">
                <a:pos x="622070283" y="357708893"/>
              </a:cxn>
              <a:cxn ang="0">
                <a:pos x="692404370" y="357708893"/>
              </a:cxn>
              <a:cxn ang="0">
                <a:pos x="704908402" y="331270174"/>
              </a:cxn>
            </a:cxnLst>
            <a:pathLst>
              <a:path w="461" h="409">
                <a:moveTo>
                  <a:pt x="451" y="213"/>
                </a:moveTo>
                <a:lnTo>
                  <a:pt x="451" y="213"/>
                </a:lnTo>
                <a:cubicBezTo>
                  <a:pt x="247" y="17"/>
                  <a:pt x="247" y="17"/>
                  <a:pt x="247" y="17"/>
                </a:cubicBezTo>
                <a:cubicBezTo>
                  <a:pt x="238" y="0"/>
                  <a:pt x="221" y="0"/>
                  <a:pt x="212" y="17"/>
                </a:cubicBezTo>
                <a:cubicBezTo>
                  <a:pt x="9" y="213"/>
                  <a:pt x="9" y="213"/>
                  <a:pt x="9" y="213"/>
                </a:cubicBezTo>
                <a:cubicBezTo>
                  <a:pt x="0" y="221"/>
                  <a:pt x="9" y="230"/>
                  <a:pt x="18" y="230"/>
                </a:cubicBezTo>
                <a:cubicBezTo>
                  <a:pt x="62" y="230"/>
                  <a:pt x="62" y="230"/>
                  <a:pt x="62" y="230"/>
                </a:cubicBezTo>
                <a:cubicBezTo>
                  <a:pt x="62" y="390"/>
                  <a:pt x="62" y="390"/>
                  <a:pt x="62" y="390"/>
                </a:cubicBezTo>
                <a:cubicBezTo>
                  <a:pt x="62" y="399"/>
                  <a:pt x="62" y="408"/>
                  <a:pt x="79" y="408"/>
                </a:cubicBezTo>
                <a:cubicBezTo>
                  <a:pt x="177" y="408"/>
                  <a:pt x="177" y="408"/>
                  <a:pt x="177" y="408"/>
                </a:cubicBezTo>
                <a:cubicBezTo>
                  <a:pt x="177" y="248"/>
                  <a:pt x="177" y="248"/>
                  <a:pt x="177" y="248"/>
                </a:cubicBezTo>
                <a:cubicBezTo>
                  <a:pt x="283" y="248"/>
                  <a:pt x="283" y="248"/>
                  <a:pt x="283" y="248"/>
                </a:cubicBezTo>
                <a:cubicBezTo>
                  <a:pt x="283" y="408"/>
                  <a:pt x="283" y="408"/>
                  <a:pt x="283" y="408"/>
                </a:cubicBezTo>
                <a:cubicBezTo>
                  <a:pt x="381" y="408"/>
                  <a:pt x="381" y="408"/>
                  <a:pt x="381" y="408"/>
                </a:cubicBezTo>
                <a:cubicBezTo>
                  <a:pt x="398" y="408"/>
                  <a:pt x="398" y="399"/>
                  <a:pt x="398" y="390"/>
                </a:cubicBezTo>
                <a:cubicBezTo>
                  <a:pt x="398" y="230"/>
                  <a:pt x="398" y="230"/>
                  <a:pt x="398" y="230"/>
                </a:cubicBezTo>
                <a:cubicBezTo>
                  <a:pt x="443" y="230"/>
                  <a:pt x="443" y="230"/>
                  <a:pt x="443" y="230"/>
                </a:cubicBezTo>
                <a:cubicBezTo>
                  <a:pt x="451" y="230"/>
                  <a:pt x="460" y="221"/>
                  <a:pt x="451" y="213"/>
                </a:cubicBezTo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cxnSp>
        <p:nvCxnSpPr>
          <p:cNvPr id="9" name="Straight Connector 81"/>
          <p:cNvCxnSpPr/>
          <p:nvPr/>
        </p:nvCxnSpPr>
        <p:spPr>
          <a:xfrm>
            <a:off x="7221538" y="1995488"/>
            <a:ext cx="0" cy="271145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82"/>
          <p:cNvCxnSpPr/>
          <p:nvPr/>
        </p:nvCxnSpPr>
        <p:spPr>
          <a:xfrm>
            <a:off x="9305925" y="1995488"/>
            <a:ext cx="0" cy="271145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7" name="Freeform 25"/>
          <p:cNvSpPr>
            <a:spLocks noEditPoints="1"/>
          </p:cNvSpPr>
          <p:nvPr/>
        </p:nvSpPr>
        <p:spPr>
          <a:xfrm>
            <a:off x="8077200" y="1995488"/>
            <a:ext cx="511175" cy="544512"/>
          </a:xfrm>
          <a:custGeom>
            <a:avLst/>
            <a:gdLst/>
            <a:ahLst/>
            <a:cxnLst>
              <a:cxn ang="0">
                <a:pos x="168572835" y="144564962"/>
              </a:cxn>
              <a:cxn ang="0">
                <a:pos x="138081642" y="153389163"/>
              </a:cxn>
              <a:cxn ang="0">
                <a:pos x="129151930" y="122994622"/>
              </a:cxn>
              <a:cxn ang="0">
                <a:pos x="142328555" y="130184625"/>
              </a:cxn>
              <a:cxn ang="0">
                <a:pos x="151149296" y="97284272"/>
              </a:cxn>
              <a:cxn ang="0">
                <a:pos x="110857281" y="35623905"/>
              </a:cxn>
              <a:cxn ang="0">
                <a:pos x="115539749" y="21243567"/>
              </a:cxn>
              <a:cxn ang="0">
                <a:pos x="166177115" y="97284272"/>
              </a:cxn>
              <a:cxn ang="0">
                <a:pos x="155505181" y="137374629"/>
              </a:cxn>
              <a:cxn ang="0">
                <a:pos x="168572835" y="144564962"/>
              </a:cxn>
              <a:cxn ang="0">
                <a:pos x="83850862" y="164610141"/>
              </a:cxn>
              <a:cxn ang="0">
                <a:pos x="25590781" y="130729467"/>
              </a:cxn>
              <a:cxn ang="0">
                <a:pos x="38876378" y="123103326"/>
              </a:cxn>
              <a:cxn ang="0">
                <a:pos x="8167242" y="114933003"/>
              </a:cxn>
              <a:cxn ang="0">
                <a:pos x="0" y="145545282"/>
              </a:cxn>
              <a:cxn ang="0">
                <a:pos x="12632098" y="138246244"/>
              </a:cxn>
              <a:cxn ang="0">
                <a:pos x="83850862" y="179534990"/>
              </a:cxn>
              <a:cxn ang="0">
                <a:pos x="128498762" y="166353042"/>
              </a:cxn>
              <a:cxn ang="0">
                <a:pos x="119242466" y="154478517"/>
              </a:cxn>
              <a:cxn ang="0">
                <a:pos x="83850862" y="164610141"/>
              </a:cxn>
              <a:cxn ang="0">
                <a:pos x="16661399" y="98155887"/>
              </a:cxn>
              <a:cxn ang="0">
                <a:pos x="16552428" y="97284272"/>
              </a:cxn>
              <a:cxn ang="0">
                <a:pos x="76445759" y="30394541"/>
              </a:cxn>
              <a:cxn ang="0">
                <a:pos x="76445759" y="44883913"/>
              </a:cxn>
              <a:cxn ang="0">
                <a:pos x="98878680" y="22441956"/>
              </a:cxn>
              <a:cxn ang="0">
                <a:pos x="76445759" y="0"/>
              </a:cxn>
              <a:cxn ang="0">
                <a:pos x="76445759" y="15360657"/>
              </a:cxn>
              <a:cxn ang="0">
                <a:pos x="1633581" y="97284272"/>
              </a:cxn>
              <a:cxn ang="0">
                <a:pos x="1742222" y="100225892"/>
              </a:cxn>
              <a:cxn ang="0">
                <a:pos x="16661399" y="98155887"/>
              </a:cxn>
              <a:cxn ang="0">
                <a:pos x="62398023" y="93907174"/>
              </a:cxn>
              <a:cxn ang="0">
                <a:pos x="65556212" y="113189771"/>
              </a:cxn>
              <a:cxn ang="0">
                <a:pos x="93651685" y="90421042"/>
              </a:cxn>
              <a:cxn ang="0">
                <a:pos x="64467159" y="142168184"/>
              </a:cxn>
              <a:cxn ang="0">
                <a:pos x="71980903" y="142168184"/>
              </a:cxn>
              <a:cxn ang="0">
                <a:pos x="75683619" y="120162036"/>
              </a:cxn>
              <a:cxn ang="0">
                <a:pos x="96591932" y="115586549"/>
              </a:cxn>
              <a:cxn ang="0">
                <a:pos x="127409708" y="73971030"/>
              </a:cxn>
              <a:cxn ang="0">
                <a:pos x="62398023" y="93907174"/>
              </a:cxn>
            </a:cxnLst>
            <a:pathLst>
              <a:path w="1548" h="1648">
                <a:moveTo>
                  <a:pt x="1548" y="1327"/>
                </a:moveTo>
                <a:cubicBezTo>
                  <a:pt x="1268" y="1408"/>
                  <a:pt x="1268" y="1408"/>
                  <a:pt x="1268" y="1408"/>
                </a:cubicBezTo>
                <a:cubicBezTo>
                  <a:pt x="1186" y="1129"/>
                  <a:pt x="1186" y="1129"/>
                  <a:pt x="1186" y="1129"/>
                </a:cubicBezTo>
                <a:cubicBezTo>
                  <a:pt x="1307" y="1195"/>
                  <a:pt x="1307" y="1195"/>
                  <a:pt x="1307" y="1195"/>
                </a:cubicBezTo>
                <a:cubicBezTo>
                  <a:pt x="1358" y="1105"/>
                  <a:pt x="1388" y="1003"/>
                  <a:pt x="1388" y="893"/>
                </a:cubicBezTo>
                <a:cubicBezTo>
                  <a:pt x="1388" y="640"/>
                  <a:pt x="1236" y="422"/>
                  <a:pt x="1018" y="327"/>
                </a:cubicBezTo>
                <a:cubicBezTo>
                  <a:pt x="1061" y="195"/>
                  <a:pt x="1061" y="195"/>
                  <a:pt x="1061" y="195"/>
                </a:cubicBezTo>
                <a:cubicBezTo>
                  <a:pt x="1334" y="309"/>
                  <a:pt x="1526" y="578"/>
                  <a:pt x="1526" y="893"/>
                </a:cubicBezTo>
                <a:cubicBezTo>
                  <a:pt x="1526" y="1027"/>
                  <a:pt x="1490" y="1152"/>
                  <a:pt x="1428" y="1261"/>
                </a:cubicBezTo>
                <a:lnTo>
                  <a:pt x="1548" y="1327"/>
                </a:lnTo>
                <a:close/>
                <a:moveTo>
                  <a:pt x="770" y="1511"/>
                </a:moveTo>
                <a:cubicBezTo>
                  <a:pt x="542" y="1511"/>
                  <a:pt x="342" y="1385"/>
                  <a:pt x="235" y="1200"/>
                </a:cubicBezTo>
                <a:cubicBezTo>
                  <a:pt x="357" y="1130"/>
                  <a:pt x="357" y="1130"/>
                  <a:pt x="357" y="1130"/>
                </a:cubicBezTo>
                <a:cubicBezTo>
                  <a:pt x="75" y="1055"/>
                  <a:pt x="75" y="1055"/>
                  <a:pt x="75" y="1055"/>
                </a:cubicBezTo>
                <a:cubicBezTo>
                  <a:pt x="0" y="1336"/>
                  <a:pt x="0" y="1336"/>
                  <a:pt x="0" y="1336"/>
                </a:cubicBezTo>
                <a:cubicBezTo>
                  <a:pt x="116" y="1269"/>
                  <a:pt x="116" y="1269"/>
                  <a:pt x="116" y="1269"/>
                </a:cubicBezTo>
                <a:cubicBezTo>
                  <a:pt x="247" y="1495"/>
                  <a:pt x="490" y="1648"/>
                  <a:pt x="770" y="1648"/>
                </a:cubicBezTo>
                <a:cubicBezTo>
                  <a:pt x="922" y="1648"/>
                  <a:pt x="1062" y="1603"/>
                  <a:pt x="1180" y="1527"/>
                </a:cubicBezTo>
                <a:cubicBezTo>
                  <a:pt x="1095" y="1418"/>
                  <a:pt x="1095" y="1418"/>
                  <a:pt x="1095" y="1418"/>
                </a:cubicBezTo>
                <a:cubicBezTo>
                  <a:pt x="1001" y="1476"/>
                  <a:pt x="890" y="1511"/>
                  <a:pt x="770" y="1511"/>
                </a:cubicBezTo>
                <a:close/>
                <a:moveTo>
                  <a:pt x="153" y="901"/>
                </a:moveTo>
                <a:cubicBezTo>
                  <a:pt x="153" y="898"/>
                  <a:pt x="152" y="896"/>
                  <a:pt x="152" y="893"/>
                </a:cubicBezTo>
                <a:cubicBezTo>
                  <a:pt x="152" y="575"/>
                  <a:pt x="393" y="314"/>
                  <a:pt x="702" y="279"/>
                </a:cubicBezTo>
                <a:cubicBezTo>
                  <a:pt x="702" y="412"/>
                  <a:pt x="702" y="412"/>
                  <a:pt x="702" y="412"/>
                </a:cubicBezTo>
                <a:cubicBezTo>
                  <a:pt x="908" y="206"/>
                  <a:pt x="908" y="206"/>
                  <a:pt x="908" y="206"/>
                </a:cubicBezTo>
                <a:cubicBezTo>
                  <a:pt x="702" y="0"/>
                  <a:pt x="702" y="0"/>
                  <a:pt x="702" y="0"/>
                </a:cubicBezTo>
                <a:cubicBezTo>
                  <a:pt x="702" y="141"/>
                  <a:pt x="702" y="141"/>
                  <a:pt x="702" y="141"/>
                </a:cubicBezTo>
                <a:cubicBezTo>
                  <a:pt x="317" y="175"/>
                  <a:pt x="15" y="499"/>
                  <a:pt x="15" y="893"/>
                </a:cubicBezTo>
                <a:cubicBezTo>
                  <a:pt x="15" y="902"/>
                  <a:pt x="16" y="911"/>
                  <a:pt x="16" y="920"/>
                </a:cubicBezTo>
                <a:lnTo>
                  <a:pt x="153" y="901"/>
                </a:lnTo>
                <a:close/>
                <a:moveTo>
                  <a:pt x="573" y="862"/>
                </a:moveTo>
                <a:cubicBezTo>
                  <a:pt x="556" y="922"/>
                  <a:pt x="563" y="984"/>
                  <a:pt x="602" y="1039"/>
                </a:cubicBezTo>
                <a:cubicBezTo>
                  <a:pt x="664" y="947"/>
                  <a:pt x="780" y="849"/>
                  <a:pt x="860" y="830"/>
                </a:cubicBezTo>
                <a:cubicBezTo>
                  <a:pt x="696" y="949"/>
                  <a:pt x="604" y="1116"/>
                  <a:pt x="592" y="1305"/>
                </a:cubicBezTo>
                <a:cubicBezTo>
                  <a:pt x="661" y="1305"/>
                  <a:pt x="661" y="1305"/>
                  <a:pt x="661" y="1305"/>
                </a:cubicBezTo>
                <a:cubicBezTo>
                  <a:pt x="660" y="1233"/>
                  <a:pt x="670" y="1144"/>
                  <a:pt x="695" y="1103"/>
                </a:cubicBezTo>
                <a:cubicBezTo>
                  <a:pt x="758" y="1124"/>
                  <a:pt x="827" y="1112"/>
                  <a:pt x="887" y="1061"/>
                </a:cubicBezTo>
                <a:cubicBezTo>
                  <a:pt x="1006" y="961"/>
                  <a:pt x="961" y="708"/>
                  <a:pt x="1170" y="679"/>
                </a:cubicBezTo>
                <a:cubicBezTo>
                  <a:pt x="890" y="526"/>
                  <a:pt x="624" y="688"/>
                  <a:pt x="573" y="862"/>
                </a:cubicBez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7418" name="Freeform 102"/>
          <p:cNvSpPr/>
          <p:nvPr/>
        </p:nvSpPr>
        <p:spPr>
          <a:xfrm>
            <a:off x="10269538" y="2022475"/>
            <a:ext cx="571500" cy="511175"/>
          </a:xfrm>
          <a:custGeom>
            <a:avLst/>
            <a:gdLst/>
            <a:ahLst/>
            <a:cxnLst>
              <a:cxn ang="0">
                <a:pos x="105302892" y="199002151"/>
              </a:cxn>
              <a:cxn ang="0">
                <a:pos x="105302892" y="199002151"/>
              </a:cxn>
              <a:cxn ang="0">
                <a:pos x="186911485" y="222724117"/>
              </a:cxn>
              <a:cxn ang="0">
                <a:pos x="198758060" y="222724117"/>
              </a:cxn>
              <a:cxn ang="0">
                <a:pos x="256674651" y="176597752"/>
              </a:cxn>
              <a:cxn ang="0">
                <a:pos x="256674651" y="164736195"/>
              </a:cxn>
              <a:cxn ang="0">
                <a:pos x="234297786" y="141014229"/>
              </a:cxn>
              <a:cxn ang="0">
                <a:pos x="361976395" y="13179125"/>
              </a:cxn>
              <a:cxn ang="0">
                <a:pos x="256674651" y="0"/>
              </a:cxn>
              <a:cxn ang="0">
                <a:pos x="140841470" y="71165898"/>
              </a:cxn>
              <a:cxn ang="0">
                <a:pos x="94772602" y="106749422"/>
              </a:cxn>
              <a:cxn ang="0">
                <a:pos x="69763166" y="152875786"/>
              </a:cxn>
              <a:cxn ang="0">
                <a:pos x="23693151" y="164736195"/>
              </a:cxn>
              <a:cxn ang="0">
                <a:pos x="0" y="188458161"/>
              </a:cxn>
              <a:cxn ang="0">
                <a:pos x="0" y="199002151"/>
              </a:cxn>
              <a:cxn ang="0">
                <a:pos x="47386301" y="246446083"/>
              </a:cxn>
              <a:cxn ang="0">
                <a:pos x="69763166" y="258306492"/>
              </a:cxn>
              <a:cxn ang="0">
                <a:pos x="94772602" y="234584525"/>
              </a:cxn>
              <a:cxn ang="0">
                <a:pos x="105302892" y="199002151"/>
              </a:cxn>
              <a:cxn ang="0">
                <a:pos x="292214377" y="210862559"/>
              </a:cxn>
              <a:cxn ang="0">
                <a:pos x="292214377" y="210862559"/>
              </a:cxn>
              <a:cxn ang="0">
                <a:pos x="280367801" y="210862559"/>
              </a:cxn>
              <a:cxn ang="0">
                <a:pos x="234297786" y="246446083"/>
              </a:cxn>
              <a:cxn ang="0">
                <a:pos x="222451211" y="268850481"/>
              </a:cxn>
              <a:cxn ang="0">
                <a:pos x="501502726" y="573283337"/>
              </a:cxn>
              <a:cxn ang="0">
                <a:pos x="525195877" y="573283337"/>
              </a:cxn>
              <a:cxn ang="0">
                <a:pos x="560734455" y="549561371"/>
              </a:cxn>
              <a:cxn ang="0">
                <a:pos x="560734455" y="527156973"/>
              </a:cxn>
              <a:cxn ang="0">
                <a:pos x="292214377" y="210862559"/>
              </a:cxn>
              <a:cxn ang="0">
                <a:pos x="654190771" y="83027456"/>
              </a:cxn>
              <a:cxn ang="0">
                <a:pos x="654190771" y="83027456"/>
              </a:cxn>
              <a:cxn ang="0">
                <a:pos x="630497620" y="71165898"/>
              </a:cxn>
              <a:cxn ang="0">
                <a:pos x="606804470" y="117292263"/>
              </a:cxn>
              <a:cxn ang="0">
                <a:pos x="537042452" y="141014229"/>
              </a:cxn>
              <a:cxn ang="0">
                <a:pos x="525195877" y="83027456"/>
              </a:cxn>
              <a:cxn ang="0">
                <a:pos x="548887880" y="25039534"/>
              </a:cxn>
              <a:cxn ang="0">
                <a:pos x="537042452" y="13179125"/>
              </a:cxn>
              <a:cxn ang="0">
                <a:pos x="443586136" y="94887864"/>
              </a:cxn>
              <a:cxn ang="0">
                <a:pos x="419892985" y="199002151"/>
              </a:cxn>
              <a:cxn ang="0">
                <a:pos x="373822970" y="246446083"/>
              </a:cxn>
              <a:cxn ang="0">
                <a:pos x="419892985" y="304432856"/>
              </a:cxn>
              <a:cxn ang="0">
                <a:pos x="479125861" y="246446083"/>
              </a:cxn>
              <a:cxn ang="0">
                <a:pos x="537042452" y="234584525"/>
              </a:cxn>
              <a:cxn ang="0">
                <a:pos x="642344196" y="188458161"/>
              </a:cxn>
              <a:cxn ang="0">
                <a:pos x="654190771" y="83027456"/>
              </a:cxn>
              <a:cxn ang="0">
                <a:pos x="94772602" y="527156973"/>
              </a:cxn>
              <a:cxn ang="0">
                <a:pos x="94772602" y="527156973"/>
              </a:cxn>
              <a:cxn ang="0">
                <a:pos x="94772602" y="549561371"/>
              </a:cxn>
              <a:cxn ang="0">
                <a:pos x="117148319" y="585144894"/>
              </a:cxn>
              <a:cxn ang="0">
                <a:pos x="140841470" y="573283337"/>
              </a:cxn>
              <a:cxn ang="0">
                <a:pos x="304060952" y="421726267"/>
              </a:cxn>
              <a:cxn ang="0">
                <a:pos x="256674651" y="362420778"/>
              </a:cxn>
              <a:cxn ang="0">
                <a:pos x="94772602" y="527156973"/>
              </a:cxn>
            </a:cxnLst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5250044" y="2637338"/>
            <a:ext cx="1755841" cy="1854352"/>
            <a:chOff x="5250044" y="2637338"/>
            <a:chExt cx="1755841" cy="1854352"/>
          </a:xfrm>
          <a:noFill/>
        </p:grpSpPr>
        <p:sp>
          <p:nvSpPr>
            <p:cNvPr id="14" name="TextBox 31"/>
            <p:cNvSpPr txBox="1">
              <a:spLocks noChangeArrowheads="1"/>
            </p:cNvSpPr>
            <p:nvPr/>
          </p:nvSpPr>
          <p:spPr bwMode="auto">
            <a:xfrm>
              <a:off x="5250044" y="2637338"/>
              <a:ext cx="1755841" cy="338554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charset="-128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charset="-128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charset="-128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charset="-128"/>
                </a:defRPr>
              </a:lvl5pPr>
              <a:lvl6pPr marL="2514600" indent="-228600" defTabSz="182753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charset="-128"/>
                </a:defRPr>
              </a:lvl6pPr>
              <a:lvl7pPr marL="2971800" indent="-228600" defTabSz="182753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charset="-128"/>
                </a:defRPr>
              </a:lvl7pPr>
              <a:lvl8pPr marL="3429000" indent="-228600" defTabSz="182753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charset="-128"/>
                </a:defRPr>
              </a:lvl8pPr>
              <a:lvl9pPr marL="3886200" indent="-228600" defTabSz="182753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charset="-128"/>
                </a:defRPr>
              </a:lvl9pPr>
            </a:lstStyle>
            <a:p>
              <a:pPr marL="0" marR="0" lvl="0" indent="0" algn="ctr" defTabSz="94996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itchFamily="34" charset="0"/>
                </a:rPr>
                <a:t>ADD TITLE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endParaRPr>
            </a:p>
          </p:txBody>
        </p:sp>
        <p:sp>
          <p:nvSpPr>
            <p:cNvPr id="15" name="Text Placeholder 3"/>
            <p:cNvSpPr txBox="1"/>
            <p:nvPr/>
          </p:nvSpPr>
          <p:spPr>
            <a:xfrm>
              <a:off x="5452275" y="3199028"/>
              <a:ext cx="1324616" cy="1292662"/>
            </a:xfrm>
            <a:prstGeom prst="rect">
              <a:avLst/>
            </a:prstGeom>
            <a:grpFill/>
          </p:spPr>
          <p:txBody>
            <a:bodyPr lIns="0" tIns="0" rIns="0" bIns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ctr" defTabSz="9137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Gill Sans" pitchFamily="2" charset="0"/>
                </a:rPr>
                <a:t>Add your words here</a:t>
              </a: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Gill Sans" pitchFamily="2" charset="0"/>
                </a:rPr>
                <a:t>，</a:t>
              </a:r>
              <a:r>
                <a:rPr kumimoji="0" lang="en-US" altLang="zh-CN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Gill Sans" pitchFamily="2" charset="0"/>
                </a:rPr>
                <a:t>according to your need to draw the text box size</a:t>
              </a: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Gill Sans" pitchFamily="2" charset="0"/>
                </a:rPr>
                <a:t>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Gill Sans" pitchFamily="2" charset="0"/>
              </a:endParaRPr>
            </a:p>
          </p:txBody>
        </p:sp>
      </p:grpSp>
      <p:pic>
        <p:nvPicPr>
          <p:cNvPr id="17420" name="图片 15"/>
          <p:cNvPicPr>
            <a:picLocks noChangeAspect="1"/>
          </p:cNvPicPr>
          <p:nvPr/>
        </p:nvPicPr>
        <p:blipFill>
          <a:blip r:embed="rId2"/>
          <a:srcRect l="20959"/>
          <a:stretch>
            <a:fillRect/>
          </a:stretch>
        </p:blipFill>
        <p:spPr>
          <a:xfrm>
            <a:off x="217488" y="1498600"/>
            <a:ext cx="4559300" cy="3952875"/>
          </a:xfrm>
          <a:prstGeom prst="rect">
            <a:avLst/>
          </a:prstGeom>
          <a:solidFill>
            <a:schemeClr val="bg1">
              <a:alpha val="39999"/>
            </a:schemeClr>
          </a:solidFill>
          <a:ln w="9525">
            <a:noFill/>
          </a:ln>
        </p:spPr>
      </p:pic>
      <p:sp>
        <p:nvSpPr>
          <p:cNvPr id="17" name="Rounded Rectangle 87"/>
          <p:cNvSpPr/>
          <p:nvPr/>
        </p:nvSpPr>
        <p:spPr>
          <a:xfrm>
            <a:off x="7513638" y="2979738"/>
            <a:ext cx="1522413" cy="444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bg-BG" sz="900" b="0" i="0" u="none" strike="noStrike" kern="1200" cap="none" spc="0" normalizeH="0" baseline="0" noProof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7392825" y="2637338"/>
            <a:ext cx="1755841" cy="1854352"/>
            <a:chOff x="7392825" y="2637338"/>
            <a:chExt cx="1755841" cy="1854352"/>
          </a:xfrm>
          <a:noFill/>
        </p:grpSpPr>
        <p:sp>
          <p:nvSpPr>
            <p:cNvPr id="19" name="TextBox 31"/>
            <p:cNvSpPr txBox="1">
              <a:spLocks noChangeArrowheads="1"/>
            </p:cNvSpPr>
            <p:nvPr/>
          </p:nvSpPr>
          <p:spPr bwMode="auto">
            <a:xfrm>
              <a:off x="7392825" y="2637338"/>
              <a:ext cx="1755841" cy="338554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charset="-128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charset="-128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charset="-128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charset="-128"/>
                </a:defRPr>
              </a:lvl5pPr>
              <a:lvl6pPr marL="2514600" indent="-228600" defTabSz="182753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charset="-128"/>
                </a:defRPr>
              </a:lvl6pPr>
              <a:lvl7pPr marL="2971800" indent="-228600" defTabSz="182753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charset="-128"/>
                </a:defRPr>
              </a:lvl7pPr>
              <a:lvl8pPr marL="3429000" indent="-228600" defTabSz="182753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charset="-128"/>
                </a:defRPr>
              </a:lvl8pPr>
              <a:lvl9pPr marL="3886200" indent="-228600" defTabSz="182753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charset="-128"/>
                </a:defRPr>
              </a:lvl9pPr>
            </a:lstStyle>
            <a:p>
              <a:pPr marL="0" marR="0" lvl="0" indent="0" algn="ctr" defTabSz="94996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itchFamily="34" charset="0"/>
                </a:rPr>
                <a:t>ADD TITLE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endParaRPr>
            </a:p>
          </p:txBody>
        </p:sp>
        <p:sp>
          <p:nvSpPr>
            <p:cNvPr id="20" name="Text Placeholder 3"/>
            <p:cNvSpPr txBox="1"/>
            <p:nvPr/>
          </p:nvSpPr>
          <p:spPr>
            <a:xfrm>
              <a:off x="7595056" y="3199028"/>
              <a:ext cx="1324616" cy="1292662"/>
            </a:xfrm>
            <a:prstGeom prst="rect">
              <a:avLst/>
            </a:prstGeom>
            <a:grpFill/>
          </p:spPr>
          <p:txBody>
            <a:bodyPr lIns="0" tIns="0" rIns="0" bIns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ctr" defTabSz="9137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Gill Sans" pitchFamily="2" charset="0"/>
                </a:rPr>
                <a:t>Add your words here</a:t>
              </a: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Gill Sans" pitchFamily="2" charset="0"/>
                </a:rPr>
                <a:t>，</a:t>
              </a:r>
              <a:r>
                <a:rPr kumimoji="0" lang="en-US" altLang="zh-CN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Gill Sans" pitchFamily="2" charset="0"/>
                </a:rPr>
                <a:t>according to your need to draw the text box size</a:t>
              </a: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Gill Sans" pitchFamily="2" charset="0"/>
                </a:rPr>
                <a:t>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Gill Sans" pitchFamily="2" charset="0"/>
              </a:endParaRPr>
            </a:p>
          </p:txBody>
        </p:sp>
      </p:grpSp>
      <p:sp>
        <p:nvSpPr>
          <p:cNvPr id="21" name="Rounded Rectangle 87"/>
          <p:cNvSpPr/>
          <p:nvPr/>
        </p:nvSpPr>
        <p:spPr>
          <a:xfrm>
            <a:off x="9913938" y="2979738"/>
            <a:ext cx="1522413" cy="444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bg-BG" sz="900" b="0" i="0" u="none" strike="noStrike" kern="1200" cap="none" spc="0" normalizeH="0" baseline="0" noProof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9793755" y="2637338"/>
            <a:ext cx="1755841" cy="1854352"/>
            <a:chOff x="9793755" y="2637338"/>
            <a:chExt cx="1755841" cy="1854352"/>
          </a:xfrm>
          <a:noFill/>
        </p:grpSpPr>
        <p:sp>
          <p:nvSpPr>
            <p:cNvPr id="23" name="TextBox 31"/>
            <p:cNvSpPr txBox="1">
              <a:spLocks noChangeArrowheads="1"/>
            </p:cNvSpPr>
            <p:nvPr/>
          </p:nvSpPr>
          <p:spPr bwMode="auto">
            <a:xfrm>
              <a:off x="9793755" y="2637338"/>
              <a:ext cx="1755841" cy="338554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charset="-128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charset="-128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charset="-128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charset="-128"/>
                </a:defRPr>
              </a:lvl5pPr>
              <a:lvl6pPr marL="2514600" indent="-228600" defTabSz="182753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charset="-128"/>
                </a:defRPr>
              </a:lvl6pPr>
              <a:lvl7pPr marL="2971800" indent="-228600" defTabSz="182753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charset="-128"/>
                </a:defRPr>
              </a:lvl7pPr>
              <a:lvl8pPr marL="3429000" indent="-228600" defTabSz="182753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charset="-128"/>
                </a:defRPr>
              </a:lvl8pPr>
              <a:lvl9pPr marL="3886200" indent="-228600" defTabSz="182753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charset="-128"/>
                </a:defRPr>
              </a:lvl9pPr>
            </a:lstStyle>
            <a:p>
              <a:pPr marL="0" marR="0" lvl="0" indent="0" algn="ctr" defTabSz="94996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itchFamily="34" charset="0"/>
                </a:rPr>
                <a:t>ADD TITLE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endParaRPr>
            </a:p>
          </p:txBody>
        </p:sp>
        <p:sp>
          <p:nvSpPr>
            <p:cNvPr id="24" name="Text Placeholder 3"/>
            <p:cNvSpPr txBox="1"/>
            <p:nvPr/>
          </p:nvSpPr>
          <p:spPr>
            <a:xfrm>
              <a:off x="9995986" y="3199028"/>
              <a:ext cx="1324616" cy="1292662"/>
            </a:xfrm>
            <a:prstGeom prst="rect">
              <a:avLst/>
            </a:prstGeom>
            <a:grpFill/>
          </p:spPr>
          <p:txBody>
            <a:bodyPr lIns="0" tIns="0" rIns="0" bIns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ctr" defTabSz="9137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Gill Sans" pitchFamily="2" charset="0"/>
                </a:rPr>
                <a:t>Add your words here</a:t>
              </a: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Gill Sans" pitchFamily="2" charset="0"/>
                </a:rPr>
                <a:t>，</a:t>
              </a:r>
              <a:r>
                <a:rPr kumimoji="0" lang="en-US" altLang="zh-CN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Gill Sans" pitchFamily="2" charset="0"/>
                </a:rPr>
                <a:t>according to your need to draw the text box size</a:t>
              </a: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Gill Sans" pitchFamily="2" charset="0"/>
                </a:rPr>
                <a:t>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Gill Sans" pitchFamily="2" charset="0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434" name="图片 3"/>
          <p:cNvPicPr>
            <a:picLocks noChangeAspect="1"/>
          </p:cNvPicPr>
          <p:nvPr/>
        </p:nvPicPr>
        <p:blipFill>
          <a:blip r:embed="rId1"/>
          <a:srcRect t="13725" b="1787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35" name="文本框 6"/>
          <p:cNvSpPr txBox="1"/>
          <p:nvPr/>
        </p:nvSpPr>
        <p:spPr>
          <a:xfrm>
            <a:off x="0" y="0"/>
            <a:ext cx="3959225" cy="7699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400" dirty="0">
                <a:solidFill>
                  <a:schemeClr val="bg1"/>
                </a:solidFill>
                <a:latin typeface="Agency FB" panose="020B0503020202020204" pitchFamily="34" charset="0"/>
              </a:rPr>
              <a:t>ADD YOUR TITLE HEHE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043668" y="2135560"/>
            <a:ext cx="3805959" cy="3298613"/>
            <a:chOff x="4043668" y="2135560"/>
            <a:chExt cx="3805959" cy="3298614"/>
          </a:xfrm>
          <a:solidFill>
            <a:schemeClr val="bg1">
              <a:alpha val="58000"/>
            </a:schemeClr>
          </a:solidFill>
        </p:grpSpPr>
        <p:sp>
          <p:nvSpPr>
            <p:cNvPr id="6" name="Teardrop 12"/>
            <p:cNvSpPr/>
            <p:nvPr/>
          </p:nvSpPr>
          <p:spPr>
            <a:xfrm rot="16200000">
              <a:off x="6010432" y="3806997"/>
              <a:ext cx="1609518" cy="1644833"/>
            </a:xfrm>
            <a:prstGeom prst="teardrop">
              <a:avLst/>
            </a:prstGeom>
            <a:grpFill/>
            <a:ln w="1905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8" name="Teardrop 13"/>
            <p:cNvSpPr/>
            <p:nvPr/>
          </p:nvSpPr>
          <p:spPr>
            <a:xfrm rot="10800000">
              <a:off x="5992773" y="2135560"/>
              <a:ext cx="1644833" cy="1609518"/>
            </a:xfrm>
            <a:prstGeom prst="teardrop">
              <a:avLst/>
            </a:prstGeom>
            <a:grpFill/>
            <a:ln w="1905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9" name="Teardrop 14"/>
            <p:cNvSpPr/>
            <p:nvPr/>
          </p:nvSpPr>
          <p:spPr>
            <a:xfrm>
              <a:off x="4247450" y="3824656"/>
              <a:ext cx="1644833" cy="1609518"/>
            </a:xfrm>
            <a:prstGeom prst="teardrop">
              <a:avLst/>
            </a:prstGeom>
            <a:grpFill/>
            <a:ln w="1905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0" name="Teardrop 17"/>
            <p:cNvSpPr/>
            <p:nvPr/>
          </p:nvSpPr>
          <p:spPr>
            <a:xfrm rot="5400000">
              <a:off x="4261628" y="2117902"/>
              <a:ext cx="1609518" cy="1644833"/>
            </a:xfrm>
            <a:prstGeom prst="teardrop">
              <a:avLst/>
            </a:prstGeom>
            <a:grpFill/>
            <a:ln w="1905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1" name="Isosceles Triangle 20"/>
            <p:cNvSpPr/>
            <p:nvPr/>
          </p:nvSpPr>
          <p:spPr>
            <a:xfrm rot="16200000">
              <a:off x="3983227" y="2902180"/>
              <a:ext cx="197163" cy="7627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2" name="Isosceles Triangle 21"/>
            <p:cNvSpPr/>
            <p:nvPr/>
          </p:nvSpPr>
          <p:spPr>
            <a:xfrm rot="5400000">
              <a:off x="7712907" y="2902181"/>
              <a:ext cx="197163" cy="7627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3" name="Isosceles Triangle 22"/>
            <p:cNvSpPr/>
            <p:nvPr/>
          </p:nvSpPr>
          <p:spPr>
            <a:xfrm rot="16200000">
              <a:off x="3983225" y="4604285"/>
              <a:ext cx="197163" cy="7627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4" name="Isosceles Triangle 23"/>
            <p:cNvSpPr/>
            <p:nvPr/>
          </p:nvSpPr>
          <p:spPr>
            <a:xfrm rot="5400000">
              <a:off x="7712906" y="4604286"/>
              <a:ext cx="197163" cy="7627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169147" y="2841736"/>
              <a:ext cx="705763" cy="101566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1" i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1</a:t>
              </a:r>
              <a:endParaRPr kumimoji="0" lang="zh-CN" altLang="en-US" sz="6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926523" y="2835497"/>
              <a:ext cx="705763" cy="101566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1" i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2</a:t>
              </a:r>
              <a:endParaRPr kumimoji="0" lang="zh-CN" altLang="en-US" sz="6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134907" y="3782856"/>
              <a:ext cx="705763" cy="101566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1" i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3</a:t>
              </a:r>
              <a:endParaRPr kumimoji="0" lang="zh-CN" altLang="en-US" sz="6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888804" y="3818345"/>
              <a:ext cx="705763" cy="101566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1" i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4</a:t>
              </a:r>
              <a:endParaRPr kumimoji="0" lang="zh-CN" altLang="en-US" sz="6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sp>
        <p:nvSpPr>
          <p:cNvPr id="18437" name="TextBox 13@|17FFC:16777215|FBC:16777215|LFC:16777215|LBC:16777215"/>
          <p:cNvSpPr txBox="1"/>
          <p:nvPr/>
        </p:nvSpPr>
        <p:spPr>
          <a:xfrm>
            <a:off x="1722438" y="2593975"/>
            <a:ext cx="1295400" cy="2476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1216025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38" name="TextBox 13@|17FFC:16777215|FBC:16777215|LFC:16777215|LBC:16777215"/>
          <p:cNvSpPr txBox="1"/>
          <p:nvPr/>
        </p:nvSpPr>
        <p:spPr>
          <a:xfrm>
            <a:off x="1727200" y="2916238"/>
            <a:ext cx="2054225" cy="36988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1216025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39" name="TextBox 13@|17FFC:16777215|FBC:16777215|LFC:16777215|LBC:16777215"/>
          <p:cNvSpPr txBox="1"/>
          <p:nvPr/>
        </p:nvSpPr>
        <p:spPr>
          <a:xfrm>
            <a:off x="1722438" y="4424363"/>
            <a:ext cx="1295400" cy="2476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1216025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40" name="TextBox 13@|17FFC:16777215|FBC:16777215|LFC:16777215|LBC:16777215"/>
          <p:cNvSpPr txBox="1"/>
          <p:nvPr/>
        </p:nvSpPr>
        <p:spPr>
          <a:xfrm>
            <a:off x="1727200" y="4746625"/>
            <a:ext cx="2054225" cy="3698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1216025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41" name="TextBox 13@|17FFC:16777215|FBC:16777215|LFC:16777215|LBC:16777215"/>
          <p:cNvSpPr txBox="1"/>
          <p:nvPr/>
        </p:nvSpPr>
        <p:spPr>
          <a:xfrm>
            <a:off x="8235950" y="2593975"/>
            <a:ext cx="1295400" cy="2476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1216025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42" name="TextBox 13@|17FFC:16777215|FBC:16777215|LFC:16777215|LBC:16777215"/>
          <p:cNvSpPr txBox="1"/>
          <p:nvPr/>
        </p:nvSpPr>
        <p:spPr>
          <a:xfrm>
            <a:off x="8240713" y="2916238"/>
            <a:ext cx="2054225" cy="36988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1216025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43" name="TextBox 13@|17FFC:16777215|FBC:16777215|LFC:16777215|LBC:16777215"/>
          <p:cNvSpPr txBox="1"/>
          <p:nvPr/>
        </p:nvSpPr>
        <p:spPr>
          <a:xfrm>
            <a:off x="8235950" y="4424363"/>
            <a:ext cx="1295400" cy="2476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1216025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44" name="TextBox 13@|17FFC:16777215|FBC:16777215|LFC:16777215|LBC:16777215"/>
          <p:cNvSpPr txBox="1"/>
          <p:nvPr/>
        </p:nvSpPr>
        <p:spPr>
          <a:xfrm>
            <a:off x="8240713" y="4746625"/>
            <a:ext cx="2054225" cy="3698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1216025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458" name="图片 3"/>
          <p:cNvPicPr>
            <a:picLocks noChangeAspect="1"/>
          </p:cNvPicPr>
          <p:nvPr/>
        </p:nvPicPr>
        <p:blipFill>
          <a:blip r:embed="rId1"/>
          <a:srcRect t="13725" b="1787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59" name="文本框 6"/>
          <p:cNvSpPr txBox="1"/>
          <p:nvPr/>
        </p:nvSpPr>
        <p:spPr>
          <a:xfrm>
            <a:off x="0" y="0"/>
            <a:ext cx="3959225" cy="7699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400" dirty="0">
                <a:solidFill>
                  <a:schemeClr val="bg1"/>
                </a:solidFill>
                <a:latin typeface="Agency FB" panose="020B0503020202020204" pitchFamily="34" charset="0"/>
              </a:rPr>
              <a:t>ADD YOUR TITLE HEHE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19460" name="组合 4"/>
          <p:cNvGrpSpPr/>
          <p:nvPr/>
        </p:nvGrpSpPr>
        <p:grpSpPr>
          <a:xfrm>
            <a:off x="3963988" y="2601913"/>
            <a:ext cx="4200525" cy="3400425"/>
            <a:chOff x="3963493" y="2602038"/>
            <a:chExt cx="4201091" cy="3400084"/>
          </a:xfrm>
        </p:grpSpPr>
        <p:sp>
          <p:nvSpPr>
            <p:cNvPr id="6" name="Freeform 5@|5FFC:16777215|FBC:16777215|LFC:10921638|LBC:16777215"/>
            <p:cNvSpPr/>
            <p:nvPr/>
          </p:nvSpPr>
          <p:spPr bwMode="auto">
            <a:xfrm rot="16200000">
              <a:off x="5096554" y="1896019"/>
              <a:ext cx="1934968" cy="3797812"/>
            </a:xfrm>
            <a:custGeom>
              <a:avLst/>
              <a:gdLst>
                <a:gd name="T0" fmla="*/ 0 w 1594"/>
                <a:gd name="T1" fmla="*/ 3017 h 3017"/>
                <a:gd name="T2" fmla="*/ 1594 w 1594"/>
                <a:gd name="T3" fmla="*/ 1509 h 3017"/>
                <a:gd name="T4" fmla="*/ 0 w 1594"/>
                <a:gd name="T5" fmla="*/ 0 h 3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4" h="3017">
                  <a:moveTo>
                    <a:pt x="0" y="3017"/>
                  </a:moveTo>
                  <a:cubicBezTo>
                    <a:pt x="880" y="3017"/>
                    <a:pt x="1594" y="2342"/>
                    <a:pt x="1594" y="1509"/>
                  </a:cubicBezTo>
                  <a:cubicBezTo>
                    <a:pt x="1594" y="676"/>
                    <a:pt x="880" y="0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445469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20" tIns="60960" rIns="121920" bIns="6096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8" name="Oval 2@|1FFC:16777215|FBC:16777215|LFC:14657585|LBC:16777215"/>
            <p:cNvSpPr/>
            <p:nvPr/>
          </p:nvSpPr>
          <p:spPr>
            <a:xfrm>
              <a:off x="5848109" y="2602038"/>
              <a:ext cx="401692" cy="404771"/>
            </a:xfrm>
            <a:prstGeom prst="ellipse">
              <a:avLst/>
            </a:prstGeom>
            <a:solidFill>
              <a:srgbClr val="EFE4DC"/>
            </a:solidFill>
            <a:ln w="762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173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9" name="Oval 3@|1FFC:16777215|FBC:16777215|LFC:1554685|LBC:16777215"/>
            <p:cNvSpPr/>
            <p:nvPr/>
          </p:nvSpPr>
          <p:spPr>
            <a:xfrm>
              <a:off x="7365963" y="3327452"/>
              <a:ext cx="401692" cy="404772"/>
            </a:xfrm>
            <a:prstGeom prst="ellipse">
              <a:avLst/>
            </a:prstGeom>
            <a:solidFill>
              <a:sysClr val="window" lastClr="FFFFFF"/>
            </a:solidFill>
            <a:ln w="76200" cap="flat" cmpd="sng" algn="ctr">
              <a:solidFill>
                <a:srgbClr val="6A6A6A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173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0" name="Oval 4@|1FFC:16777215|FBC:16777215|LFC:4308095|LBC:16777215"/>
            <p:cNvSpPr/>
            <p:nvPr/>
          </p:nvSpPr>
          <p:spPr>
            <a:xfrm>
              <a:off x="3963493" y="4608437"/>
              <a:ext cx="401691" cy="404771"/>
            </a:xfrm>
            <a:prstGeom prst="ellipse">
              <a:avLst/>
            </a:prstGeom>
            <a:solidFill>
              <a:srgbClr val="EFE4DC"/>
            </a:solidFill>
            <a:ln w="762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173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1" name="Oval 5@|1FFC:16777215|FBC:16777215|LFC:4308095|LBC:16777215"/>
            <p:cNvSpPr/>
            <p:nvPr/>
          </p:nvSpPr>
          <p:spPr>
            <a:xfrm>
              <a:off x="7762892" y="4608437"/>
              <a:ext cx="401692" cy="404771"/>
            </a:xfrm>
            <a:prstGeom prst="ellipse">
              <a:avLst/>
            </a:prstGeom>
            <a:solidFill>
              <a:srgbClr val="EFE4DC"/>
            </a:solidFill>
            <a:ln w="762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173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2" name="Oval 6@|1FFC:16777215|FBC:16777215|LFC:1554685|LBC:16777215"/>
            <p:cNvSpPr/>
            <p:nvPr/>
          </p:nvSpPr>
          <p:spPr>
            <a:xfrm>
              <a:off x="4365184" y="3327452"/>
              <a:ext cx="401692" cy="404772"/>
            </a:xfrm>
            <a:prstGeom prst="ellipse">
              <a:avLst/>
            </a:prstGeom>
            <a:solidFill>
              <a:sysClr val="window" lastClr="FFFFFF"/>
            </a:solidFill>
            <a:ln w="76200" cap="flat" cmpd="sng" algn="ctr">
              <a:solidFill>
                <a:srgbClr val="6A6A6A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173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3" name="Oval 54@|1FFC:2381804|FBC:16777215|LFC:16777215|LBC:16777215"/>
            <p:cNvSpPr/>
            <p:nvPr/>
          </p:nvSpPr>
          <p:spPr>
            <a:xfrm>
              <a:off x="4771639" y="3356024"/>
              <a:ext cx="2630842" cy="2646098"/>
            </a:xfrm>
            <a:prstGeom prst="ellipse">
              <a:avLst/>
            </a:prstGeom>
            <a:solidFill>
              <a:schemeClr val="bg1">
                <a:alpha val="47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173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4" name="Freeform 61@|5FFC:16777215|FBC:16777215|LFC:16777215|LBC:16777215"/>
            <p:cNvSpPr>
              <a:spLocks noEditPoints="1"/>
            </p:cNvSpPr>
            <p:nvPr/>
          </p:nvSpPr>
          <p:spPr bwMode="auto">
            <a:xfrm>
              <a:off x="5516277" y="4224300"/>
              <a:ext cx="1159031" cy="911134"/>
            </a:xfrm>
            <a:custGeom>
              <a:avLst/>
              <a:gdLst>
                <a:gd name="T0" fmla="*/ 50 w 106"/>
                <a:gd name="T1" fmla="*/ 11 h 83"/>
                <a:gd name="T2" fmla="*/ 51 w 106"/>
                <a:gd name="T3" fmla="*/ 11 h 83"/>
                <a:gd name="T4" fmla="*/ 51 w 106"/>
                <a:gd name="T5" fmla="*/ 43 h 83"/>
                <a:gd name="T6" fmla="*/ 19 w 106"/>
                <a:gd name="T7" fmla="*/ 27 h 83"/>
                <a:gd name="T8" fmla="*/ 19 w 106"/>
                <a:gd name="T9" fmla="*/ 26 h 83"/>
                <a:gd name="T10" fmla="*/ 55 w 106"/>
                <a:gd name="T11" fmla="*/ 42 h 83"/>
                <a:gd name="T12" fmla="*/ 56 w 106"/>
                <a:gd name="T13" fmla="*/ 43 h 83"/>
                <a:gd name="T14" fmla="*/ 87 w 106"/>
                <a:gd name="T15" fmla="*/ 27 h 83"/>
                <a:gd name="T16" fmla="*/ 56 w 106"/>
                <a:gd name="T17" fmla="*/ 11 h 83"/>
                <a:gd name="T18" fmla="*/ 55 w 106"/>
                <a:gd name="T19" fmla="*/ 11 h 83"/>
                <a:gd name="T20" fmla="*/ 15 w 106"/>
                <a:gd name="T21" fmla="*/ 29 h 83"/>
                <a:gd name="T22" fmla="*/ 1 w 106"/>
                <a:gd name="T23" fmla="*/ 35 h 83"/>
                <a:gd name="T24" fmla="*/ 1 w 106"/>
                <a:gd name="T25" fmla="*/ 37 h 83"/>
                <a:gd name="T26" fmla="*/ 34 w 106"/>
                <a:gd name="T27" fmla="*/ 53 h 83"/>
                <a:gd name="T28" fmla="*/ 48 w 106"/>
                <a:gd name="T29" fmla="*/ 46 h 83"/>
                <a:gd name="T30" fmla="*/ 105 w 106"/>
                <a:gd name="T31" fmla="*/ 16 h 83"/>
                <a:gd name="T32" fmla="*/ 105 w 106"/>
                <a:gd name="T33" fmla="*/ 18 h 83"/>
                <a:gd name="T34" fmla="*/ 91 w 106"/>
                <a:gd name="T35" fmla="*/ 25 h 83"/>
                <a:gd name="T36" fmla="*/ 58 w 106"/>
                <a:gd name="T37" fmla="*/ 8 h 83"/>
                <a:gd name="T38" fmla="*/ 72 w 106"/>
                <a:gd name="T39" fmla="*/ 0 h 83"/>
                <a:gd name="T40" fmla="*/ 105 w 106"/>
                <a:gd name="T41" fmla="*/ 16 h 83"/>
                <a:gd name="T42" fmla="*/ 106 w 106"/>
                <a:gd name="T43" fmla="*/ 36 h 83"/>
                <a:gd name="T44" fmla="*/ 72 w 106"/>
                <a:gd name="T45" fmla="*/ 53 h 83"/>
                <a:gd name="T46" fmla="*/ 58 w 106"/>
                <a:gd name="T47" fmla="*/ 47 h 83"/>
                <a:gd name="T48" fmla="*/ 58 w 106"/>
                <a:gd name="T49" fmla="*/ 45 h 83"/>
                <a:gd name="T50" fmla="*/ 92 w 106"/>
                <a:gd name="T51" fmla="*/ 29 h 83"/>
                <a:gd name="T52" fmla="*/ 48 w 106"/>
                <a:gd name="T53" fmla="*/ 7 h 83"/>
                <a:gd name="T54" fmla="*/ 33 w 106"/>
                <a:gd name="T55" fmla="*/ 0 h 83"/>
                <a:gd name="T56" fmla="*/ 0 w 106"/>
                <a:gd name="T57" fmla="*/ 17 h 83"/>
                <a:gd name="T58" fmla="*/ 14 w 106"/>
                <a:gd name="T59" fmla="*/ 25 h 83"/>
                <a:gd name="T60" fmla="*/ 48 w 106"/>
                <a:gd name="T61" fmla="*/ 9 h 83"/>
                <a:gd name="T62" fmla="*/ 48 w 106"/>
                <a:gd name="T63" fmla="*/ 7 h 83"/>
                <a:gd name="T64" fmla="*/ 55 w 106"/>
                <a:gd name="T65" fmla="*/ 82 h 83"/>
                <a:gd name="T66" fmla="*/ 56 w 106"/>
                <a:gd name="T67" fmla="*/ 83 h 83"/>
                <a:gd name="T68" fmla="*/ 90 w 106"/>
                <a:gd name="T69" fmla="*/ 65 h 83"/>
                <a:gd name="T70" fmla="*/ 89 w 106"/>
                <a:gd name="T71" fmla="*/ 49 h 83"/>
                <a:gd name="T72" fmla="*/ 73 w 106"/>
                <a:gd name="T73" fmla="*/ 57 h 83"/>
                <a:gd name="T74" fmla="*/ 72 w 106"/>
                <a:gd name="T75" fmla="*/ 57 h 83"/>
                <a:gd name="T76" fmla="*/ 56 w 106"/>
                <a:gd name="T77" fmla="*/ 49 h 83"/>
                <a:gd name="T78" fmla="*/ 55 w 106"/>
                <a:gd name="T79" fmla="*/ 50 h 83"/>
                <a:gd name="T80" fmla="*/ 17 w 106"/>
                <a:gd name="T81" fmla="*/ 49 h 83"/>
                <a:gd name="T82" fmla="*/ 33 w 106"/>
                <a:gd name="T83" fmla="*/ 57 h 83"/>
                <a:gd name="T84" fmla="*/ 50 w 106"/>
                <a:gd name="T85" fmla="*/ 49 h 83"/>
                <a:gd name="T86" fmla="*/ 51 w 106"/>
                <a:gd name="T87" fmla="*/ 50 h 83"/>
                <a:gd name="T88" fmla="*/ 51 w 106"/>
                <a:gd name="T89" fmla="*/ 83 h 83"/>
                <a:gd name="T90" fmla="*/ 17 w 106"/>
                <a:gd name="T91" fmla="*/ 66 h 83"/>
                <a:gd name="T92" fmla="*/ 16 w 106"/>
                <a:gd name="T93" fmla="*/ 5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6" h="83">
                  <a:moveTo>
                    <a:pt x="19" y="26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1" y="42"/>
                    <a:pt x="51" y="43"/>
                    <a:pt x="51" y="43"/>
                  </a:cubicBezTo>
                  <a:cubicBezTo>
                    <a:pt x="51" y="43"/>
                    <a:pt x="50" y="43"/>
                    <a:pt x="50" y="43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6"/>
                    <a:pt x="19" y="26"/>
                    <a:pt x="19" y="26"/>
                  </a:cubicBezTo>
                  <a:close/>
                  <a:moveTo>
                    <a:pt x="55" y="11"/>
                  </a:moveTo>
                  <a:cubicBezTo>
                    <a:pt x="55" y="42"/>
                    <a:pt x="55" y="42"/>
                    <a:pt x="55" y="42"/>
                  </a:cubicBezTo>
                  <a:cubicBezTo>
                    <a:pt x="55" y="42"/>
                    <a:pt x="55" y="43"/>
                    <a:pt x="55" y="43"/>
                  </a:cubicBezTo>
                  <a:cubicBezTo>
                    <a:pt x="55" y="43"/>
                    <a:pt x="56" y="43"/>
                    <a:pt x="56" y="43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5" y="11"/>
                    <a:pt x="55" y="11"/>
                  </a:cubicBezTo>
                  <a:cubicBezTo>
                    <a:pt x="55" y="11"/>
                    <a:pt x="55" y="11"/>
                    <a:pt x="55" y="11"/>
                  </a:cubicBezTo>
                  <a:close/>
                  <a:moveTo>
                    <a:pt x="48" y="45"/>
                  </a:move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4" y="29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6"/>
                    <a:pt x="0" y="36"/>
                    <a:pt x="0" y="36"/>
                  </a:cubicBezTo>
                  <a:cubicBezTo>
                    <a:pt x="0" y="37"/>
                    <a:pt x="1" y="37"/>
                    <a:pt x="1" y="37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4"/>
                    <a:pt x="34" y="54"/>
                    <a:pt x="34" y="53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47"/>
                    <a:pt x="48" y="46"/>
                    <a:pt x="48" y="46"/>
                  </a:cubicBezTo>
                  <a:cubicBezTo>
                    <a:pt x="48" y="45"/>
                    <a:pt x="48" y="45"/>
                    <a:pt x="48" y="45"/>
                  </a:cubicBezTo>
                  <a:close/>
                  <a:moveTo>
                    <a:pt x="105" y="16"/>
                  </a:moveTo>
                  <a:cubicBezTo>
                    <a:pt x="105" y="17"/>
                    <a:pt x="106" y="17"/>
                    <a:pt x="106" y="17"/>
                  </a:cubicBezTo>
                  <a:cubicBezTo>
                    <a:pt x="106" y="18"/>
                    <a:pt x="105" y="18"/>
                    <a:pt x="105" y="18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105" y="16"/>
                    <a:pt x="105" y="16"/>
                    <a:pt x="105" y="16"/>
                  </a:cubicBezTo>
                  <a:close/>
                  <a:moveTo>
                    <a:pt x="105" y="35"/>
                  </a:moveTo>
                  <a:cubicBezTo>
                    <a:pt x="105" y="36"/>
                    <a:pt x="106" y="36"/>
                    <a:pt x="106" y="36"/>
                  </a:cubicBezTo>
                  <a:cubicBezTo>
                    <a:pt x="106" y="37"/>
                    <a:pt x="105" y="37"/>
                    <a:pt x="105" y="37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4"/>
                    <a:pt x="72" y="54"/>
                    <a:pt x="72" y="53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6"/>
                    <a:pt x="58" y="46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91" y="29"/>
                    <a:pt x="91" y="29"/>
                    <a:pt x="91" y="29"/>
                  </a:cubicBezTo>
                  <a:cubicBezTo>
                    <a:pt x="91" y="29"/>
                    <a:pt x="91" y="29"/>
                    <a:pt x="92" y="29"/>
                  </a:cubicBezTo>
                  <a:cubicBezTo>
                    <a:pt x="105" y="35"/>
                    <a:pt x="105" y="35"/>
                    <a:pt x="105" y="35"/>
                  </a:cubicBezTo>
                  <a:close/>
                  <a:moveTo>
                    <a:pt x="48" y="7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0" y="18"/>
                    <a:pt x="1" y="18"/>
                    <a:pt x="1" y="18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8" y="7"/>
                    <a:pt x="48" y="7"/>
                  </a:cubicBezTo>
                  <a:close/>
                  <a:moveTo>
                    <a:pt x="55" y="50"/>
                  </a:moveTo>
                  <a:cubicBezTo>
                    <a:pt x="55" y="82"/>
                    <a:pt x="55" y="82"/>
                    <a:pt x="55" y="82"/>
                  </a:cubicBezTo>
                  <a:cubicBezTo>
                    <a:pt x="55" y="82"/>
                    <a:pt x="55" y="83"/>
                    <a:pt x="55" y="83"/>
                  </a:cubicBezTo>
                  <a:cubicBezTo>
                    <a:pt x="55" y="83"/>
                    <a:pt x="56" y="83"/>
                    <a:pt x="56" y="83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9" y="66"/>
                    <a:pt x="90" y="66"/>
                    <a:pt x="90" y="65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90" y="50"/>
                    <a:pt x="89" y="49"/>
                    <a:pt x="89" y="49"/>
                  </a:cubicBezTo>
                  <a:cubicBezTo>
                    <a:pt x="89" y="49"/>
                    <a:pt x="89" y="49"/>
                    <a:pt x="88" y="49"/>
                  </a:cubicBezTo>
                  <a:cubicBezTo>
                    <a:pt x="73" y="57"/>
                    <a:pt x="73" y="57"/>
                    <a:pt x="73" y="57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71" y="57"/>
                    <a:pt x="71" y="57"/>
                    <a:pt x="71" y="57"/>
                  </a:cubicBezTo>
                  <a:cubicBezTo>
                    <a:pt x="56" y="49"/>
                    <a:pt x="56" y="49"/>
                    <a:pt x="56" y="49"/>
                  </a:cubicBezTo>
                  <a:cubicBezTo>
                    <a:pt x="56" y="49"/>
                    <a:pt x="55" y="49"/>
                    <a:pt x="55" y="49"/>
                  </a:cubicBezTo>
                  <a:cubicBezTo>
                    <a:pt x="55" y="49"/>
                    <a:pt x="55" y="50"/>
                    <a:pt x="55" y="50"/>
                  </a:cubicBezTo>
                  <a:close/>
                  <a:moveTo>
                    <a:pt x="16" y="50"/>
                  </a:moveTo>
                  <a:cubicBezTo>
                    <a:pt x="16" y="50"/>
                    <a:pt x="17" y="49"/>
                    <a:pt x="17" y="49"/>
                  </a:cubicBezTo>
                  <a:cubicBezTo>
                    <a:pt x="17" y="49"/>
                    <a:pt x="17" y="49"/>
                    <a:pt x="18" y="49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1" y="49"/>
                    <a:pt x="51" y="49"/>
                  </a:cubicBezTo>
                  <a:cubicBezTo>
                    <a:pt x="51" y="49"/>
                    <a:pt x="51" y="50"/>
                    <a:pt x="51" y="50"/>
                  </a:cubicBezTo>
                  <a:cubicBezTo>
                    <a:pt x="51" y="82"/>
                    <a:pt x="51" y="82"/>
                    <a:pt x="51" y="82"/>
                  </a:cubicBezTo>
                  <a:cubicBezTo>
                    <a:pt x="51" y="82"/>
                    <a:pt x="51" y="83"/>
                    <a:pt x="51" y="83"/>
                  </a:cubicBezTo>
                  <a:cubicBezTo>
                    <a:pt x="51" y="83"/>
                    <a:pt x="50" y="83"/>
                    <a:pt x="50" y="83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6" y="66"/>
                    <a:pt x="16" y="65"/>
                  </a:cubicBezTo>
                  <a:lnTo>
                    <a:pt x="16" y="5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19461" name="组合 14"/>
          <p:cNvGrpSpPr/>
          <p:nvPr/>
        </p:nvGrpSpPr>
        <p:grpSpPr>
          <a:xfrm>
            <a:off x="7866063" y="2882900"/>
            <a:ext cx="3490912" cy="655638"/>
            <a:chOff x="7866329" y="2883253"/>
            <a:chExt cx="3490162" cy="655237"/>
          </a:xfrm>
        </p:grpSpPr>
        <p:cxnSp>
          <p:nvCxnSpPr>
            <p:cNvPr id="19479" name="Straight Connector 80@|9FFC:0|FBC:0|LFC:9868950|LBC:16777215"/>
            <p:cNvCxnSpPr/>
            <p:nvPr/>
          </p:nvCxnSpPr>
          <p:spPr>
            <a:xfrm flipV="1">
              <a:off x="7866329" y="3120218"/>
              <a:ext cx="390934" cy="265951"/>
            </a:xfrm>
            <a:prstGeom prst="line">
              <a:avLst/>
            </a:prstGeom>
            <a:ln w="12700" cap="flat" cmpd="sng">
              <a:solidFill>
                <a:srgbClr val="ADBACA"/>
              </a:solidFill>
              <a:prstDash val="solid"/>
              <a:miter/>
              <a:headEnd type="oval" w="sm" len="sm"/>
              <a:tailEnd type="none" w="med" len="med"/>
            </a:ln>
          </p:spPr>
        </p:cxnSp>
        <p:cxnSp>
          <p:nvCxnSpPr>
            <p:cNvPr id="19480" name="Straight Connector 81@|9FFC:0|FBC:0|LFC:9868950|LBC:16777215"/>
            <p:cNvCxnSpPr/>
            <p:nvPr/>
          </p:nvCxnSpPr>
          <p:spPr>
            <a:xfrm>
              <a:off x="8261529" y="3120218"/>
              <a:ext cx="602557" cy="0"/>
            </a:xfrm>
            <a:prstGeom prst="line">
              <a:avLst/>
            </a:prstGeom>
            <a:ln w="12700" cap="flat" cmpd="sng">
              <a:solidFill>
                <a:srgbClr val="ADBACA"/>
              </a:solidFill>
              <a:prstDash val="solid"/>
              <a:miter/>
              <a:headEnd type="none" w="med" len="med"/>
              <a:tailEnd type="oval" w="sm" len="sm"/>
            </a:ln>
          </p:spPr>
        </p:cxnSp>
        <p:sp>
          <p:nvSpPr>
            <p:cNvPr id="19481" name="TextBox 13"/>
            <p:cNvSpPr txBox="1"/>
            <p:nvPr/>
          </p:nvSpPr>
          <p:spPr>
            <a:xfrm>
              <a:off x="9018411" y="2883253"/>
              <a:ext cx="2338080" cy="246221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1216025" eaLnBrk="1" hangingPunct="1">
                <a:lnSpc>
                  <a:spcPct val="100000"/>
                </a:lnSpc>
                <a:spcBef>
                  <a:spcPct val="20000"/>
                </a:spcBef>
                <a:buFontTx/>
                <a:buNone/>
              </a:pPr>
              <a:r>
                <a:rPr lang="en-US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ADD TITLE</a:t>
              </a:r>
              <a:endPara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482" name="TextBox 13"/>
            <p:cNvSpPr txBox="1"/>
            <p:nvPr/>
          </p:nvSpPr>
          <p:spPr>
            <a:xfrm>
              <a:off x="9022492" y="3169158"/>
              <a:ext cx="2333999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1216025" eaLnBrk="1" hangingPunct="1">
                <a:lnSpc>
                  <a:spcPct val="100000"/>
                </a:lnSpc>
                <a:spcBef>
                  <a:spcPct val="20000"/>
                </a:spcBef>
                <a:buFontTx/>
                <a:buNone/>
              </a:pP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according to your need to draw the text box size</a:t>
              </a:r>
              <a:endPara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9462" name="组合 19"/>
          <p:cNvGrpSpPr/>
          <p:nvPr/>
        </p:nvGrpSpPr>
        <p:grpSpPr>
          <a:xfrm>
            <a:off x="8280400" y="4213225"/>
            <a:ext cx="3457575" cy="655638"/>
            <a:chOff x="8280420" y="4213984"/>
            <a:chExt cx="3457071" cy="655237"/>
          </a:xfrm>
        </p:grpSpPr>
        <p:cxnSp>
          <p:nvCxnSpPr>
            <p:cNvPr id="19475" name="Straight Connector 83@|9FFC:0|FBC:0|LFC:9868950|LBC:16777215"/>
            <p:cNvCxnSpPr/>
            <p:nvPr/>
          </p:nvCxnSpPr>
          <p:spPr>
            <a:xfrm flipV="1">
              <a:off x="8280420" y="4460205"/>
              <a:ext cx="390934" cy="265951"/>
            </a:xfrm>
            <a:prstGeom prst="line">
              <a:avLst/>
            </a:prstGeom>
            <a:ln w="12700" cap="flat" cmpd="sng">
              <a:solidFill>
                <a:srgbClr val="ADBACA"/>
              </a:solidFill>
              <a:prstDash val="solid"/>
              <a:miter/>
              <a:headEnd type="oval" w="sm" len="sm"/>
              <a:tailEnd type="none" w="med" len="med"/>
            </a:ln>
          </p:spPr>
        </p:cxnSp>
        <p:cxnSp>
          <p:nvCxnSpPr>
            <p:cNvPr id="19476" name="Straight Connector 84@|9FFC:0|FBC:0|LFC:9868950|LBC:16777215"/>
            <p:cNvCxnSpPr/>
            <p:nvPr/>
          </p:nvCxnSpPr>
          <p:spPr>
            <a:xfrm>
              <a:off x="8675620" y="4460205"/>
              <a:ext cx="602557" cy="0"/>
            </a:xfrm>
            <a:prstGeom prst="line">
              <a:avLst/>
            </a:prstGeom>
            <a:ln w="12700" cap="flat" cmpd="sng">
              <a:solidFill>
                <a:srgbClr val="ADBACA"/>
              </a:solidFill>
              <a:prstDash val="solid"/>
              <a:miter/>
              <a:headEnd type="none" w="med" len="med"/>
              <a:tailEnd type="oval" w="sm" len="sm"/>
            </a:ln>
          </p:spPr>
        </p:cxnSp>
        <p:sp>
          <p:nvSpPr>
            <p:cNvPr id="19477" name="TextBox 13"/>
            <p:cNvSpPr txBox="1"/>
            <p:nvPr/>
          </p:nvSpPr>
          <p:spPr>
            <a:xfrm>
              <a:off x="9399411" y="4213984"/>
              <a:ext cx="2338080" cy="246221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1216025" eaLnBrk="1" hangingPunct="1">
                <a:lnSpc>
                  <a:spcPct val="100000"/>
                </a:lnSpc>
                <a:spcBef>
                  <a:spcPct val="20000"/>
                </a:spcBef>
                <a:buFontTx/>
                <a:buNone/>
              </a:pPr>
              <a:r>
                <a:rPr lang="en-US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ADD TITLE</a:t>
              </a:r>
              <a:endPara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478" name="TextBox 13"/>
            <p:cNvSpPr txBox="1"/>
            <p:nvPr/>
          </p:nvSpPr>
          <p:spPr>
            <a:xfrm>
              <a:off x="9403492" y="4499889"/>
              <a:ext cx="2333999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1216025" eaLnBrk="1" hangingPunct="1">
                <a:lnSpc>
                  <a:spcPct val="100000"/>
                </a:lnSpc>
                <a:spcBef>
                  <a:spcPct val="20000"/>
                </a:spcBef>
                <a:buFontTx/>
                <a:buNone/>
              </a:pP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according to your need to draw the text box size</a:t>
              </a:r>
              <a:endPara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9463" name="组合 24"/>
          <p:cNvGrpSpPr/>
          <p:nvPr/>
        </p:nvGrpSpPr>
        <p:grpSpPr>
          <a:xfrm>
            <a:off x="461963" y="2882900"/>
            <a:ext cx="3787775" cy="655638"/>
            <a:chOff x="462328" y="2883253"/>
            <a:chExt cx="3787824" cy="655237"/>
          </a:xfrm>
        </p:grpSpPr>
        <p:cxnSp>
          <p:nvCxnSpPr>
            <p:cNvPr id="19471" name="Straight Connector 77@|9FFC:0|FBC:0|LFC:9868950|LBC:16777215"/>
            <p:cNvCxnSpPr/>
            <p:nvPr/>
          </p:nvCxnSpPr>
          <p:spPr>
            <a:xfrm flipH="1" flipV="1">
              <a:off x="3859218" y="3120218"/>
              <a:ext cx="390934" cy="265951"/>
            </a:xfrm>
            <a:prstGeom prst="line">
              <a:avLst/>
            </a:prstGeom>
            <a:ln w="12700" cap="flat" cmpd="sng">
              <a:solidFill>
                <a:srgbClr val="ADBACA"/>
              </a:solidFill>
              <a:prstDash val="solid"/>
              <a:miter/>
              <a:headEnd type="oval" w="sm" len="sm"/>
              <a:tailEnd type="none" w="med" len="med"/>
            </a:ln>
          </p:spPr>
        </p:cxnSp>
        <p:cxnSp>
          <p:nvCxnSpPr>
            <p:cNvPr id="19472" name="Straight Connector 78@|9FFC:0|FBC:0|LFC:9868950|LBC:16777215"/>
            <p:cNvCxnSpPr/>
            <p:nvPr/>
          </p:nvCxnSpPr>
          <p:spPr>
            <a:xfrm flipH="1">
              <a:off x="3252395" y="3120218"/>
              <a:ext cx="602557" cy="0"/>
            </a:xfrm>
            <a:prstGeom prst="line">
              <a:avLst/>
            </a:prstGeom>
            <a:ln w="12700" cap="flat" cmpd="sng">
              <a:solidFill>
                <a:srgbClr val="ADBACA"/>
              </a:solidFill>
              <a:prstDash val="solid"/>
              <a:miter/>
              <a:headEnd type="none" w="med" len="med"/>
              <a:tailEnd type="oval" w="sm" len="sm"/>
            </a:ln>
          </p:spPr>
        </p:cxnSp>
        <p:sp>
          <p:nvSpPr>
            <p:cNvPr id="19473" name="TextBox 13"/>
            <p:cNvSpPr txBox="1"/>
            <p:nvPr/>
          </p:nvSpPr>
          <p:spPr>
            <a:xfrm>
              <a:off x="462328" y="2883253"/>
              <a:ext cx="2338080" cy="246221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r" defTabSz="1216025" eaLnBrk="1" hangingPunct="1">
                <a:lnSpc>
                  <a:spcPct val="100000"/>
                </a:lnSpc>
                <a:spcBef>
                  <a:spcPct val="20000"/>
                </a:spcBef>
                <a:buFontTx/>
                <a:buNone/>
              </a:pPr>
              <a:r>
                <a:rPr lang="en-US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ADD TITLE</a:t>
              </a:r>
              <a:endPara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474" name="TextBox 13"/>
            <p:cNvSpPr txBox="1"/>
            <p:nvPr/>
          </p:nvSpPr>
          <p:spPr>
            <a:xfrm>
              <a:off x="466409" y="3169158"/>
              <a:ext cx="2333999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r" defTabSz="1216025" eaLnBrk="1" hangingPunct="1">
                <a:lnSpc>
                  <a:spcPct val="100000"/>
                </a:lnSpc>
                <a:spcBef>
                  <a:spcPct val="20000"/>
                </a:spcBef>
                <a:buFontTx/>
                <a:buNone/>
              </a:pP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according to your need to draw the text box size</a:t>
              </a:r>
              <a:endPara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9464" name="组合 29"/>
          <p:cNvGrpSpPr/>
          <p:nvPr/>
        </p:nvGrpSpPr>
        <p:grpSpPr>
          <a:xfrm>
            <a:off x="461963" y="4210050"/>
            <a:ext cx="3370262" cy="655638"/>
            <a:chOff x="462328" y="4210448"/>
            <a:chExt cx="3369349" cy="655237"/>
          </a:xfrm>
        </p:grpSpPr>
        <p:cxnSp>
          <p:nvCxnSpPr>
            <p:cNvPr id="19467" name="Straight Connector 74@|9FFC:0|FBC:0|LFC:9868950|LBC:16777215"/>
            <p:cNvCxnSpPr/>
            <p:nvPr/>
          </p:nvCxnSpPr>
          <p:spPr>
            <a:xfrm flipH="1" flipV="1">
              <a:off x="3440743" y="4460205"/>
              <a:ext cx="390934" cy="265951"/>
            </a:xfrm>
            <a:prstGeom prst="line">
              <a:avLst/>
            </a:prstGeom>
            <a:ln w="12700" cap="flat" cmpd="sng">
              <a:solidFill>
                <a:srgbClr val="ADBACA"/>
              </a:solidFill>
              <a:prstDash val="solid"/>
              <a:miter/>
              <a:headEnd type="oval" w="sm" len="sm"/>
              <a:tailEnd type="none" w="med" len="med"/>
            </a:ln>
          </p:spPr>
        </p:cxnSp>
        <p:cxnSp>
          <p:nvCxnSpPr>
            <p:cNvPr id="19468" name="Straight Connector 75@|9FFC:0|FBC:0|LFC:9868950|LBC:16777215"/>
            <p:cNvCxnSpPr/>
            <p:nvPr/>
          </p:nvCxnSpPr>
          <p:spPr>
            <a:xfrm flipH="1">
              <a:off x="2833920" y="4460205"/>
              <a:ext cx="602557" cy="0"/>
            </a:xfrm>
            <a:prstGeom prst="line">
              <a:avLst/>
            </a:prstGeom>
            <a:ln w="12700" cap="flat" cmpd="sng">
              <a:solidFill>
                <a:srgbClr val="ADBACA"/>
              </a:solidFill>
              <a:prstDash val="solid"/>
              <a:miter/>
              <a:headEnd type="none" w="med" len="med"/>
              <a:tailEnd type="oval" w="sm" len="sm"/>
            </a:ln>
          </p:spPr>
        </p:cxnSp>
        <p:sp>
          <p:nvSpPr>
            <p:cNvPr id="19469" name="TextBox 13"/>
            <p:cNvSpPr txBox="1"/>
            <p:nvPr/>
          </p:nvSpPr>
          <p:spPr>
            <a:xfrm>
              <a:off x="462328" y="4210448"/>
              <a:ext cx="2338080" cy="246221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r" defTabSz="1216025" eaLnBrk="1" hangingPunct="1">
                <a:lnSpc>
                  <a:spcPct val="100000"/>
                </a:lnSpc>
                <a:spcBef>
                  <a:spcPct val="20000"/>
                </a:spcBef>
                <a:buFontTx/>
                <a:buNone/>
              </a:pPr>
              <a:r>
                <a:rPr lang="en-US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ADD TITLE</a:t>
              </a:r>
              <a:endPara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470" name="TextBox 13"/>
            <p:cNvSpPr txBox="1"/>
            <p:nvPr/>
          </p:nvSpPr>
          <p:spPr>
            <a:xfrm>
              <a:off x="466409" y="4496353"/>
              <a:ext cx="2333999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r" defTabSz="1216025" eaLnBrk="1" hangingPunct="1">
                <a:lnSpc>
                  <a:spcPct val="100000"/>
                </a:lnSpc>
                <a:spcBef>
                  <a:spcPct val="20000"/>
                </a:spcBef>
                <a:buFontTx/>
                <a:buNone/>
              </a:pP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according to your need to draw the text box size</a:t>
              </a:r>
              <a:endPara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9465" name="TextBox 13"/>
          <p:cNvSpPr txBox="1"/>
          <p:nvPr/>
        </p:nvSpPr>
        <p:spPr>
          <a:xfrm>
            <a:off x="4878388" y="1744663"/>
            <a:ext cx="2338387" cy="24606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defTabSz="1216025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466" name="TextBox 13"/>
          <p:cNvSpPr txBox="1"/>
          <p:nvPr/>
        </p:nvSpPr>
        <p:spPr>
          <a:xfrm>
            <a:off x="4883150" y="2030413"/>
            <a:ext cx="2333625" cy="368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defTabSz="1216025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482" name="图片 3"/>
          <p:cNvPicPr>
            <a:picLocks noChangeAspect="1"/>
          </p:cNvPicPr>
          <p:nvPr/>
        </p:nvPicPr>
        <p:blipFill>
          <a:blip r:embed="rId1"/>
          <a:srcRect t="13725" b="1787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0483" name="组合 50"/>
          <p:cNvGrpSpPr/>
          <p:nvPr/>
        </p:nvGrpSpPr>
        <p:grpSpPr>
          <a:xfrm>
            <a:off x="4121150" y="1279525"/>
            <a:ext cx="3959225" cy="3454400"/>
            <a:chOff x="680297" y="1991351"/>
            <a:chExt cx="4014960" cy="3455048"/>
          </a:xfrm>
        </p:grpSpPr>
        <p:sp>
          <p:nvSpPr>
            <p:cNvPr id="20485" name="文本框 51"/>
            <p:cNvSpPr txBox="1"/>
            <p:nvPr/>
          </p:nvSpPr>
          <p:spPr>
            <a:xfrm>
              <a:off x="680297" y="4676958"/>
              <a:ext cx="4014960" cy="76944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44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ADD YOUR TITLE HEHE</a:t>
              </a:r>
              <a:endParaRPr lang="zh-CN" altLang="en-US" sz="44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0486" name="文本框 53"/>
            <p:cNvSpPr txBox="1"/>
            <p:nvPr/>
          </p:nvSpPr>
          <p:spPr>
            <a:xfrm>
              <a:off x="1470813" y="1991351"/>
              <a:ext cx="2422839" cy="315471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99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zh-CN" altLang="en-US" sz="199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20484" name="矩形 33"/>
          <p:cNvSpPr/>
          <p:nvPr/>
        </p:nvSpPr>
        <p:spPr>
          <a:xfrm>
            <a:off x="2889250" y="4733925"/>
            <a:ext cx="6413500" cy="4302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defTabSz="1216025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draw the text box size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read the instructions and more work at the end of the template.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1506" name="图片 3"/>
          <p:cNvPicPr>
            <a:picLocks noChangeAspect="1"/>
          </p:cNvPicPr>
          <p:nvPr/>
        </p:nvPicPr>
        <p:blipFill>
          <a:blip r:embed="rId1"/>
          <a:srcRect t="13725" b="1787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507" name="文本框 6"/>
          <p:cNvSpPr txBox="1"/>
          <p:nvPr/>
        </p:nvSpPr>
        <p:spPr>
          <a:xfrm>
            <a:off x="0" y="0"/>
            <a:ext cx="3959225" cy="7699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400" dirty="0">
                <a:solidFill>
                  <a:schemeClr val="bg1"/>
                </a:solidFill>
                <a:latin typeface="Agency FB" panose="020B0503020202020204" pitchFamily="34" charset="0"/>
              </a:rPr>
              <a:t>ADD YOUR TITLE HEHE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21508" name="组合 4"/>
          <p:cNvGrpSpPr/>
          <p:nvPr/>
        </p:nvGrpSpPr>
        <p:grpSpPr>
          <a:xfrm>
            <a:off x="695325" y="2254250"/>
            <a:ext cx="10987088" cy="2933700"/>
            <a:chOff x="694544" y="2254658"/>
            <a:chExt cx="10987347" cy="2932577"/>
          </a:xfrm>
        </p:grpSpPr>
        <p:sp>
          <p:nvSpPr>
            <p:cNvPr id="6" name="Oval 4"/>
            <p:cNvSpPr/>
            <p:nvPr/>
          </p:nvSpPr>
          <p:spPr>
            <a:xfrm>
              <a:off x="694544" y="3013193"/>
              <a:ext cx="1606588" cy="1607522"/>
            </a:xfrm>
            <a:prstGeom prst="ellipse">
              <a:avLst/>
            </a:prstGeom>
            <a:solidFill>
              <a:schemeClr val="bg1">
                <a:alpha val="37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79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19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Oval 5"/>
            <p:cNvSpPr/>
            <p:nvPr/>
          </p:nvSpPr>
          <p:spPr>
            <a:xfrm>
              <a:off x="3752141" y="2951304"/>
              <a:ext cx="1606588" cy="1605935"/>
            </a:xfrm>
            <a:prstGeom prst="ellipse">
              <a:avLst/>
            </a:prstGeom>
            <a:solidFill>
              <a:schemeClr val="bg1">
                <a:alpha val="37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79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19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Oval 6"/>
            <p:cNvSpPr/>
            <p:nvPr/>
          </p:nvSpPr>
          <p:spPr>
            <a:xfrm>
              <a:off x="6809738" y="2951304"/>
              <a:ext cx="1606588" cy="1605935"/>
            </a:xfrm>
            <a:prstGeom prst="ellipse">
              <a:avLst/>
            </a:prstGeom>
            <a:solidFill>
              <a:schemeClr val="bg1">
                <a:alpha val="37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79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19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55"/>
            <p:cNvSpPr>
              <a:spLocks noEditPoints="1"/>
            </p:cNvSpPr>
            <p:nvPr/>
          </p:nvSpPr>
          <p:spPr bwMode="auto">
            <a:xfrm>
              <a:off x="4287142" y="3386113"/>
              <a:ext cx="536588" cy="399897"/>
            </a:xfrm>
            <a:custGeom>
              <a:avLst/>
              <a:gdLst/>
              <a:ahLst/>
              <a:cxnLst>
                <a:cxn ang="0">
                  <a:pos x="19" y="42"/>
                </a:cxn>
                <a:cxn ang="0">
                  <a:pos x="17" y="42"/>
                </a:cxn>
                <a:cxn ang="0">
                  <a:pos x="1" y="25"/>
                </a:cxn>
                <a:cxn ang="0">
                  <a:pos x="1" y="24"/>
                </a:cxn>
                <a:cxn ang="0">
                  <a:pos x="17" y="7"/>
                </a:cxn>
                <a:cxn ang="0">
                  <a:pos x="19" y="7"/>
                </a:cxn>
                <a:cxn ang="0">
                  <a:pos x="21" y="9"/>
                </a:cxn>
                <a:cxn ang="0">
                  <a:pos x="21" y="11"/>
                </a:cxn>
                <a:cxn ang="0">
                  <a:pos x="7" y="25"/>
                </a:cxn>
                <a:cxn ang="0">
                  <a:pos x="21" y="39"/>
                </a:cxn>
                <a:cxn ang="0">
                  <a:pos x="21" y="40"/>
                </a:cxn>
                <a:cxn ang="0">
                  <a:pos x="19" y="42"/>
                </a:cxn>
                <a:cxn ang="0">
                  <a:pos x="29" y="48"/>
                </a:cxn>
                <a:cxn ang="0">
                  <a:pos x="27" y="49"/>
                </a:cxn>
                <a:cxn ang="0">
                  <a:pos x="25" y="48"/>
                </a:cxn>
                <a:cxn ang="0">
                  <a:pos x="24" y="47"/>
                </a:cxn>
                <a:cxn ang="0">
                  <a:pos x="38" y="1"/>
                </a:cxn>
                <a:cxn ang="0">
                  <a:pos x="39" y="0"/>
                </a:cxn>
                <a:cxn ang="0">
                  <a:pos x="41" y="1"/>
                </a:cxn>
                <a:cxn ang="0">
                  <a:pos x="42" y="2"/>
                </a:cxn>
                <a:cxn ang="0">
                  <a:pos x="29" y="48"/>
                </a:cxn>
                <a:cxn ang="0">
                  <a:pos x="49" y="42"/>
                </a:cxn>
                <a:cxn ang="0">
                  <a:pos x="47" y="42"/>
                </a:cxn>
                <a:cxn ang="0">
                  <a:pos x="45" y="40"/>
                </a:cxn>
                <a:cxn ang="0">
                  <a:pos x="45" y="39"/>
                </a:cxn>
                <a:cxn ang="0">
                  <a:pos x="59" y="25"/>
                </a:cxn>
                <a:cxn ang="0">
                  <a:pos x="45" y="11"/>
                </a:cxn>
                <a:cxn ang="0">
                  <a:pos x="45" y="9"/>
                </a:cxn>
                <a:cxn ang="0">
                  <a:pos x="47" y="7"/>
                </a:cxn>
                <a:cxn ang="0">
                  <a:pos x="49" y="7"/>
                </a:cxn>
                <a:cxn ang="0">
                  <a:pos x="65" y="24"/>
                </a:cxn>
                <a:cxn ang="0">
                  <a:pos x="65" y="25"/>
                </a:cxn>
                <a:cxn ang="0">
                  <a:pos x="49" y="42"/>
                </a:cxn>
              </a:cxnLst>
              <a:rect l="0" t="0" r="r" b="b"/>
              <a:pathLst>
                <a:path w="66" h="49">
                  <a:moveTo>
                    <a:pt x="19" y="42"/>
                  </a:moveTo>
                  <a:cubicBezTo>
                    <a:pt x="19" y="43"/>
                    <a:pt x="18" y="43"/>
                    <a:pt x="17" y="42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5"/>
                    <a:pt x="0" y="24"/>
                    <a:pt x="1" y="24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10"/>
                    <a:pt x="21" y="11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39"/>
                    <a:pt x="21" y="40"/>
                    <a:pt x="21" y="40"/>
                  </a:cubicBezTo>
                  <a:lnTo>
                    <a:pt x="19" y="42"/>
                  </a:lnTo>
                  <a:close/>
                  <a:moveTo>
                    <a:pt x="29" y="48"/>
                  </a:moveTo>
                  <a:cubicBezTo>
                    <a:pt x="28" y="49"/>
                    <a:pt x="28" y="49"/>
                    <a:pt x="27" y="49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4" y="48"/>
                    <a:pt x="24" y="48"/>
                    <a:pt x="24" y="47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0"/>
                    <a:pt x="38" y="0"/>
                    <a:pt x="39" y="0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2" y="1"/>
                    <a:pt x="42" y="2"/>
                    <a:pt x="42" y="2"/>
                  </a:cubicBezTo>
                  <a:lnTo>
                    <a:pt x="29" y="48"/>
                  </a:lnTo>
                  <a:close/>
                  <a:moveTo>
                    <a:pt x="49" y="42"/>
                  </a:moveTo>
                  <a:cubicBezTo>
                    <a:pt x="48" y="43"/>
                    <a:pt x="48" y="43"/>
                    <a:pt x="47" y="42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5" y="40"/>
                    <a:pt x="45" y="39"/>
                    <a:pt x="45" y="39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0"/>
                    <a:pt x="45" y="9"/>
                    <a:pt x="45" y="9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8" y="7"/>
                    <a:pt x="48" y="7"/>
                    <a:pt x="49" y="7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6" y="24"/>
                    <a:pt x="66" y="25"/>
                    <a:pt x="65" y="25"/>
                  </a:cubicBezTo>
                  <a:lnTo>
                    <a:pt x="49" y="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lIns="121682" tIns="60841" rIns="121682" bIns="60841"/>
            <a:lstStyle/>
            <a:p>
              <a:pPr marL="0" marR="0" lvl="0" indent="0" algn="l" defTabSz="12179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19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Freeform 105"/>
            <p:cNvSpPr>
              <a:spLocks noEditPoints="1"/>
            </p:cNvSpPr>
            <p:nvPr/>
          </p:nvSpPr>
          <p:spPr bwMode="auto">
            <a:xfrm>
              <a:off x="1243832" y="3335332"/>
              <a:ext cx="509600" cy="501458"/>
            </a:xfrm>
            <a:custGeom>
              <a:avLst/>
              <a:gdLst/>
              <a:ahLst/>
              <a:cxnLst>
                <a:cxn ang="0">
                  <a:pos x="59" y="63"/>
                </a:cxn>
                <a:cxn ang="0">
                  <a:pos x="55" y="61"/>
                </a:cxn>
                <a:cxn ang="0">
                  <a:pos x="42" y="48"/>
                </a:cxn>
                <a:cxn ang="0">
                  <a:pos x="27" y="53"/>
                </a:cxn>
                <a:cxn ang="0">
                  <a:pos x="0" y="26"/>
                </a:cxn>
                <a:cxn ang="0">
                  <a:pos x="27" y="0"/>
                </a:cxn>
                <a:cxn ang="0">
                  <a:pos x="54" y="26"/>
                </a:cxn>
                <a:cxn ang="0">
                  <a:pos x="49" y="41"/>
                </a:cxn>
                <a:cxn ang="0">
                  <a:pos x="62" y="54"/>
                </a:cxn>
                <a:cxn ang="0">
                  <a:pos x="64" y="58"/>
                </a:cxn>
                <a:cxn ang="0">
                  <a:pos x="59" y="63"/>
                </a:cxn>
                <a:cxn ang="0">
                  <a:pos x="27" y="9"/>
                </a:cxn>
                <a:cxn ang="0">
                  <a:pos x="10" y="26"/>
                </a:cxn>
                <a:cxn ang="0">
                  <a:pos x="27" y="43"/>
                </a:cxn>
                <a:cxn ang="0">
                  <a:pos x="44" y="26"/>
                </a:cxn>
                <a:cxn ang="0">
                  <a:pos x="27" y="9"/>
                </a:cxn>
              </a:cxnLst>
              <a:rect l="0" t="0" r="r" b="b"/>
              <a:pathLst>
                <a:path w="64" h="63">
                  <a:moveTo>
                    <a:pt x="59" y="63"/>
                  </a:moveTo>
                  <a:cubicBezTo>
                    <a:pt x="57" y="63"/>
                    <a:pt x="56" y="62"/>
                    <a:pt x="55" y="61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8" y="51"/>
                    <a:pt x="33" y="53"/>
                    <a:pt x="27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6"/>
                  </a:cubicBezTo>
                  <a:cubicBezTo>
                    <a:pt x="54" y="32"/>
                    <a:pt x="52" y="37"/>
                    <a:pt x="49" y="41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3" y="55"/>
                    <a:pt x="64" y="57"/>
                    <a:pt x="64" y="58"/>
                  </a:cubicBezTo>
                  <a:cubicBezTo>
                    <a:pt x="64" y="61"/>
                    <a:pt x="61" y="63"/>
                    <a:pt x="59" y="63"/>
                  </a:cubicBezTo>
                  <a:close/>
                  <a:moveTo>
                    <a:pt x="27" y="9"/>
                  </a:moveTo>
                  <a:cubicBezTo>
                    <a:pt x="18" y="9"/>
                    <a:pt x="10" y="17"/>
                    <a:pt x="10" y="26"/>
                  </a:cubicBezTo>
                  <a:cubicBezTo>
                    <a:pt x="10" y="36"/>
                    <a:pt x="18" y="43"/>
                    <a:pt x="27" y="43"/>
                  </a:cubicBezTo>
                  <a:cubicBezTo>
                    <a:pt x="37" y="43"/>
                    <a:pt x="44" y="36"/>
                    <a:pt x="44" y="26"/>
                  </a:cubicBezTo>
                  <a:cubicBezTo>
                    <a:pt x="44" y="17"/>
                    <a:pt x="37" y="9"/>
                    <a:pt x="27" y="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lIns="121682" tIns="60841" rIns="121682" bIns="60841"/>
            <a:lstStyle/>
            <a:p>
              <a:pPr marL="0" marR="0" lvl="0" indent="0" algn="l" defTabSz="12179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19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34"/>
            <p:cNvSpPr>
              <a:spLocks noEditPoints="1"/>
            </p:cNvSpPr>
            <p:nvPr/>
          </p:nvSpPr>
          <p:spPr bwMode="auto">
            <a:xfrm>
              <a:off x="7392365" y="3365483"/>
              <a:ext cx="439747" cy="439570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8"/>
                </a:cxn>
                <a:cxn ang="0">
                  <a:pos x="27" y="0"/>
                </a:cxn>
                <a:cxn ang="0">
                  <a:pos x="55" y="28"/>
                </a:cxn>
                <a:cxn ang="0">
                  <a:pos x="27" y="55"/>
                </a:cxn>
                <a:cxn ang="0">
                  <a:pos x="27" y="5"/>
                </a:cxn>
                <a:cxn ang="0">
                  <a:pos x="4" y="28"/>
                </a:cxn>
                <a:cxn ang="0">
                  <a:pos x="27" y="51"/>
                </a:cxn>
                <a:cxn ang="0">
                  <a:pos x="50" y="28"/>
                </a:cxn>
                <a:cxn ang="0">
                  <a:pos x="27" y="5"/>
                </a:cxn>
                <a:cxn ang="0">
                  <a:pos x="27" y="46"/>
                </a:cxn>
                <a:cxn ang="0">
                  <a:pos x="9" y="28"/>
                </a:cxn>
                <a:cxn ang="0">
                  <a:pos x="27" y="9"/>
                </a:cxn>
                <a:cxn ang="0">
                  <a:pos x="45" y="28"/>
                </a:cxn>
                <a:cxn ang="0">
                  <a:pos x="27" y="46"/>
                </a:cxn>
                <a:cxn ang="0">
                  <a:pos x="27" y="14"/>
                </a:cxn>
                <a:cxn ang="0">
                  <a:pos x="13" y="28"/>
                </a:cxn>
                <a:cxn ang="0">
                  <a:pos x="27" y="41"/>
                </a:cxn>
                <a:cxn ang="0">
                  <a:pos x="41" y="28"/>
                </a:cxn>
                <a:cxn ang="0">
                  <a:pos x="27" y="14"/>
                </a:cxn>
                <a:cxn ang="0">
                  <a:pos x="27" y="37"/>
                </a:cxn>
                <a:cxn ang="0">
                  <a:pos x="18" y="28"/>
                </a:cxn>
                <a:cxn ang="0">
                  <a:pos x="27" y="19"/>
                </a:cxn>
                <a:cxn ang="0">
                  <a:pos x="36" y="28"/>
                </a:cxn>
                <a:cxn ang="0">
                  <a:pos x="27" y="37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3"/>
                    <a:pt x="0" y="28"/>
                  </a:cubicBezTo>
                  <a:cubicBezTo>
                    <a:pt x="0" y="13"/>
                    <a:pt x="12" y="0"/>
                    <a:pt x="27" y="0"/>
                  </a:cubicBezTo>
                  <a:cubicBezTo>
                    <a:pt x="42" y="0"/>
                    <a:pt x="55" y="13"/>
                    <a:pt x="55" y="28"/>
                  </a:cubicBezTo>
                  <a:cubicBezTo>
                    <a:pt x="55" y="43"/>
                    <a:pt x="42" y="55"/>
                    <a:pt x="27" y="55"/>
                  </a:cubicBezTo>
                  <a:close/>
                  <a:moveTo>
                    <a:pt x="27" y="5"/>
                  </a:moveTo>
                  <a:cubicBezTo>
                    <a:pt x="15" y="5"/>
                    <a:pt x="4" y="15"/>
                    <a:pt x="4" y="28"/>
                  </a:cubicBezTo>
                  <a:cubicBezTo>
                    <a:pt x="4" y="40"/>
                    <a:pt x="15" y="51"/>
                    <a:pt x="27" y="51"/>
                  </a:cubicBezTo>
                  <a:cubicBezTo>
                    <a:pt x="40" y="51"/>
                    <a:pt x="50" y="40"/>
                    <a:pt x="50" y="28"/>
                  </a:cubicBezTo>
                  <a:cubicBezTo>
                    <a:pt x="50" y="15"/>
                    <a:pt x="40" y="5"/>
                    <a:pt x="27" y="5"/>
                  </a:cubicBezTo>
                  <a:close/>
                  <a:moveTo>
                    <a:pt x="27" y="46"/>
                  </a:moveTo>
                  <a:cubicBezTo>
                    <a:pt x="17" y="46"/>
                    <a:pt x="9" y="38"/>
                    <a:pt x="9" y="28"/>
                  </a:cubicBezTo>
                  <a:cubicBezTo>
                    <a:pt x="9" y="18"/>
                    <a:pt x="17" y="9"/>
                    <a:pt x="27" y="9"/>
                  </a:cubicBezTo>
                  <a:cubicBezTo>
                    <a:pt x="37" y="9"/>
                    <a:pt x="45" y="18"/>
                    <a:pt x="45" y="28"/>
                  </a:cubicBezTo>
                  <a:cubicBezTo>
                    <a:pt x="45" y="38"/>
                    <a:pt x="37" y="46"/>
                    <a:pt x="27" y="46"/>
                  </a:cubicBezTo>
                  <a:close/>
                  <a:moveTo>
                    <a:pt x="27" y="14"/>
                  </a:moveTo>
                  <a:cubicBezTo>
                    <a:pt x="20" y="14"/>
                    <a:pt x="13" y="20"/>
                    <a:pt x="13" y="28"/>
                  </a:cubicBezTo>
                  <a:cubicBezTo>
                    <a:pt x="13" y="35"/>
                    <a:pt x="20" y="41"/>
                    <a:pt x="27" y="41"/>
                  </a:cubicBezTo>
                  <a:cubicBezTo>
                    <a:pt x="35" y="41"/>
                    <a:pt x="41" y="35"/>
                    <a:pt x="41" y="28"/>
                  </a:cubicBezTo>
                  <a:cubicBezTo>
                    <a:pt x="41" y="20"/>
                    <a:pt x="35" y="14"/>
                    <a:pt x="27" y="14"/>
                  </a:cubicBezTo>
                  <a:close/>
                  <a:moveTo>
                    <a:pt x="27" y="37"/>
                  </a:moveTo>
                  <a:cubicBezTo>
                    <a:pt x="22" y="37"/>
                    <a:pt x="18" y="33"/>
                    <a:pt x="18" y="28"/>
                  </a:cubicBezTo>
                  <a:cubicBezTo>
                    <a:pt x="18" y="23"/>
                    <a:pt x="22" y="19"/>
                    <a:pt x="27" y="19"/>
                  </a:cubicBezTo>
                  <a:cubicBezTo>
                    <a:pt x="32" y="19"/>
                    <a:pt x="36" y="23"/>
                    <a:pt x="36" y="28"/>
                  </a:cubicBezTo>
                  <a:cubicBezTo>
                    <a:pt x="36" y="33"/>
                    <a:pt x="32" y="37"/>
                    <a:pt x="27" y="3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lIns="121682" tIns="60841" rIns="121682" bIns="60841"/>
            <a:lstStyle/>
            <a:p>
              <a:pPr marL="0" marR="0" lvl="0" indent="0" algn="l" defTabSz="12179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19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21515" name="Straight Connector 26@|9FFC:0|FBC:0|LFC:13224393|LBC:16777215"/>
            <p:cNvCxnSpPr/>
            <p:nvPr/>
          </p:nvCxnSpPr>
          <p:spPr>
            <a:xfrm rot="5400000">
              <a:off x="2739931" y="2719523"/>
              <a:ext cx="573832" cy="946"/>
            </a:xfrm>
            <a:prstGeom prst="line">
              <a:avLst/>
            </a:prstGeom>
            <a:ln w="19050" cap="flat" cmpd="sng">
              <a:solidFill>
                <a:srgbClr val="ADBACA"/>
              </a:solidFill>
              <a:prstDash val="solid"/>
              <a:headEnd type="oval" w="med" len="med"/>
              <a:tailEnd type="oval" w="med" len="med"/>
            </a:ln>
          </p:spPr>
        </p:cxnSp>
        <p:sp>
          <p:nvSpPr>
            <p:cNvPr id="14" name="Chevron 27@|1FFC:13224393|FBC:16777215|LFC:16777215|LBC:16777215"/>
            <p:cNvSpPr/>
            <p:nvPr/>
          </p:nvSpPr>
          <p:spPr>
            <a:xfrm>
              <a:off x="3194916" y="2570450"/>
              <a:ext cx="303219" cy="303096"/>
            </a:xfrm>
            <a:prstGeom prst="chevron">
              <a:avLst/>
            </a:prstGeom>
            <a:solidFill>
              <a:srgbClr val="ADBACA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79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19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21517" name="Shape 92@|1FFC:0|FBC:0|LFC:13224393|LBC:16777215"/>
            <p:cNvCxnSpPr/>
            <p:nvPr/>
          </p:nvCxnSpPr>
          <p:spPr>
            <a:xfrm rot="-10800000" flipV="1">
              <a:off x="1498225" y="2701650"/>
              <a:ext cx="1528150" cy="304205"/>
            </a:xfrm>
            <a:prstGeom prst="bentConnector2">
              <a:avLst/>
            </a:prstGeom>
            <a:ln w="19050" cap="flat" cmpd="sng">
              <a:solidFill>
                <a:srgbClr val="ADBACA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1518" name="Straight Connector 30@|9FFC:0|FBC:0|LFC:13224393|LBC:16777215"/>
            <p:cNvCxnSpPr/>
            <p:nvPr/>
          </p:nvCxnSpPr>
          <p:spPr>
            <a:xfrm rot="5400000">
              <a:off x="8803644" y="2664212"/>
              <a:ext cx="573832" cy="946"/>
            </a:xfrm>
            <a:prstGeom prst="line">
              <a:avLst/>
            </a:prstGeom>
            <a:ln w="19050" cap="flat" cmpd="sng">
              <a:solidFill>
                <a:srgbClr val="ADBACA"/>
              </a:solidFill>
              <a:prstDash val="solid"/>
              <a:headEnd type="oval" w="med" len="med"/>
              <a:tailEnd type="oval" w="med" len="med"/>
            </a:ln>
          </p:spPr>
        </p:cxnSp>
        <p:sp>
          <p:nvSpPr>
            <p:cNvPr id="17" name="Chevron 31@|1FFC:13224393|FBC:16777215|LFC:16777215|LBC:16777215"/>
            <p:cNvSpPr/>
            <p:nvPr/>
          </p:nvSpPr>
          <p:spPr>
            <a:xfrm>
              <a:off x="9257721" y="2514908"/>
              <a:ext cx="304807" cy="303097"/>
            </a:xfrm>
            <a:prstGeom prst="chevron">
              <a:avLst/>
            </a:prstGeom>
            <a:solidFill>
              <a:srgbClr val="ADBACA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79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19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21520" name="Shape 95@|1FFC:0|FBC:0|LFC:13224393|LBC:16777215"/>
            <p:cNvCxnSpPr/>
            <p:nvPr/>
          </p:nvCxnSpPr>
          <p:spPr>
            <a:xfrm rot="-10800000" flipV="1">
              <a:off x="7561938" y="2646339"/>
              <a:ext cx="1528150" cy="304205"/>
            </a:xfrm>
            <a:prstGeom prst="bentConnector2">
              <a:avLst/>
            </a:prstGeom>
            <a:ln w="19050" cap="flat" cmpd="sng">
              <a:solidFill>
                <a:srgbClr val="ADBACA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1521" name="Straight Connector 34@|9FFC:0|FBC:0|LFC:13224393|LBC:16777215"/>
            <p:cNvCxnSpPr/>
            <p:nvPr/>
          </p:nvCxnSpPr>
          <p:spPr>
            <a:xfrm rot="-5400000" flipV="1">
              <a:off x="5784423" y="4839028"/>
              <a:ext cx="573832" cy="946"/>
            </a:xfrm>
            <a:prstGeom prst="line">
              <a:avLst/>
            </a:prstGeom>
            <a:ln w="19050" cap="flat" cmpd="sng">
              <a:solidFill>
                <a:srgbClr val="ADBACA"/>
              </a:solidFill>
              <a:prstDash val="solid"/>
              <a:headEnd type="oval" w="med" len="med"/>
              <a:tailEnd type="oval" w="med" len="med"/>
            </a:ln>
          </p:spPr>
        </p:cxnSp>
        <p:sp>
          <p:nvSpPr>
            <p:cNvPr id="20" name="Chevron 35@|1FFC:13224393|FBC:16777215|LFC:16777215|LBC:16777215"/>
            <p:cNvSpPr/>
            <p:nvPr/>
          </p:nvSpPr>
          <p:spPr>
            <a:xfrm flipV="1">
              <a:off x="6238225" y="4685777"/>
              <a:ext cx="304807" cy="304683"/>
            </a:xfrm>
            <a:prstGeom prst="chevron">
              <a:avLst/>
            </a:prstGeom>
            <a:solidFill>
              <a:srgbClr val="ADBACA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79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19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21523" name="Shape 98@|1FFC:0|FBC:0|LFC:13224393|LBC:16777215"/>
            <p:cNvCxnSpPr/>
            <p:nvPr/>
          </p:nvCxnSpPr>
          <p:spPr>
            <a:xfrm rot="10800000">
              <a:off x="4542717" y="4553642"/>
              <a:ext cx="1528150" cy="304205"/>
            </a:xfrm>
            <a:prstGeom prst="bentConnector2">
              <a:avLst/>
            </a:prstGeom>
            <a:ln w="19050" cap="flat" cmpd="sng">
              <a:solidFill>
                <a:srgbClr val="ADBACA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22" name="Oval 38@|1FFC:49407|FBC:16777215|LFC:16777215|LBC:16777215"/>
            <p:cNvSpPr/>
            <p:nvPr/>
          </p:nvSpPr>
          <p:spPr>
            <a:xfrm>
              <a:off x="2513862" y="3241705"/>
              <a:ext cx="1025549" cy="1025132"/>
            </a:xfrm>
            <a:prstGeom prst="ellipse">
              <a:avLst/>
            </a:prstGeom>
            <a:solidFill>
              <a:srgbClr val="6A6A6A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79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19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Oval 39@|1FFC:16777215|FBC:16777215|LFC:16777215|LBC:16777215"/>
            <p:cNvSpPr/>
            <p:nvPr/>
          </p:nvSpPr>
          <p:spPr>
            <a:xfrm>
              <a:off x="2617052" y="3344854"/>
              <a:ext cx="820756" cy="818836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79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13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01</a:t>
              </a:r>
              <a:endParaRPr kumimoji="0" lang="en-US" sz="213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Oval 41@|1FFC:6242303|FBC:16777215|LFC:16777215|LBC:16777215"/>
            <p:cNvSpPr/>
            <p:nvPr/>
          </p:nvSpPr>
          <p:spPr>
            <a:xfrm>
              <a:off x="5549233" y="3241705"/>
              <a:ext cx="1025549" cy="1025132"/>
            </a:xfrm>
            <a:prstGeom prst="ellipse">
              <a:avLst/>
            </a:prstGeom>
            <a:solidFill>
              <a:srgbClr val="6A6A6A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79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19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Oval 42@|1FFC:16777215|FBC:16777215|LFC:16777215|LBC:16777215"/>
            <p:cNvSpPr/>
            <p:nvPr/>
          </p:nvSpPr>
          <p:spPr>
            <a:xfrm>
              <a:off x="5650836" y="3344854"/>
              <a:ext cx="820757" cy="818836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79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13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02</a:t>
              </a:r>
              <a:endParaRPr kumimoji="0" lang="en-US" sz="213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528" name="TextBox 13"/>
            <p:cNvSpPr txBox="1"/>
            <p:nvPr/>
          </p:nvSpPr>
          <p:spPr>
            <a:xfrm>
              <a:off x="821547" y="4017696"/>
              <a:ext cx="1330356" cy="24596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ctr"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defTabSz="1216025" eaLnBrk="1" hangingPunct="1">
                <a:lnSpc>
                  <a:spcPct val="100000"/>
                </a:lnSpc>
                <a:spcBef>
                  <a:spcPct val="20000"/>
                </a:spcBef>
                <a:buFontTx/>
                <a:buNone/>
              </a:pPr>
              <a:r>
                <a:rPr lang="en-US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KEYS</a:t>
              </a:r>
              <a:endPara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TextBox 13"/>
            <p:cNvSpPr txBox="1"/>
            <p:nvPr/>
          </p:nvSpPr>
          <p:spPr>
            <a:xfrm>
              <a:off x="3890257" y="4017696"/>
              <a:ext cx="1330356" cy="245968"/>
            </a:xfrm>
            <a:prstGeom prst="rect">
              <a:avLst/>
            </a:prstGeom>
            <a:noFill/>
          </p:spPr>
          <p:txBody>
            <a:bodyPr lIns="0" tIns="0" rIns="0" bIns="0" anchor="ctr">
              <a:spAutoFit/>
            </a:bodyPr>
            <a:lstStyle/>
            <a:p>
              <a:pPr marR="0" algn="ctr" defTabSz="1216660" eaLnBrk="1" fontAlgn="auto" hangingPunct="1"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kumimoji="0" lang="en-US" altLang="zh-CN" sz="1600" b="1" kern="1200" cap="none" spc="0" normalizeH="0" baseline="0" noProof="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KEYS</a:t>
              </a:r>
              <a:endParaRPr kumimoji="0" lang="en-US" altLang="zh-CN" sz="1600" b="1" kern="1200" cap="none" spc="0" normalizeH="0" baseline="0" noProof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TextBox 13"/>
            <p:cNvSpPr txBox="1"/>
            <p:nvPr/>
          </p:nvSpPr>
          <p:spPr>
            <a:xfrm>
              <a:off x="6963730" y="4017696"/>
              <a:ext cx="1328768" cy="245968"/>
            </a:xfrm>
            <a:prstGeom prst="rect">
              <a:avLst/>
            </a:prstGeom>
            <a:noFill/>
          </p:spPr>
          <p:txBody>
            <a:bodyPr lIns="0" tIns="0" rIns="0" bIns="0" anchor="ctr">
              <a:spAutoFit/>
            </a:bodyPr>
            <a:lstStyle/>
            <a:p>
              <a:pPr marR="0" algn="ctr" defTabSz="1216660" eaLnBrk="1" fontAlgn="auto" hangingPunct="1"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kumimoji="0" lang="en-US" altLang="zh-CN" sz="1600" b="1" kern="1200" cap="none" spc="0" normalizeH="0" baseline="0" noProof="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KEYS</a:t>
              </a:r>
              <a:endParaRPr kumimoji="0" lang="en-US" altLang="zh-CN" sz="1600" b="1" kern="1200" cap="none" spc="0" normalizeH="0" baseline="0" noProof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21531" name="组合 28"/>
            <p:cNvGrpSpPr/>
            <p:nvPr/>
          </p:nvGrpSpPr>
          <p:grpSpPr>
            <a:xfrm>
              <a:off x="8617307" y="2950545"/>
              <a:ext cx="2856338" cy="1607357"/>
              <a:chOff x="8617307" y="2950545"/>
              <a:chExt cx="2856338" cy="1607357"/>
            </a:xfrm>
          </p:grpSpPr>
          <p:sp>
            <p:nvSpPr>
              <p:cNvPr id="38" name="Oval 7"/>
              <p:cNvSpPr/>
              <p:nvPr/>
            </p:nvSpPr>
            <p:spPr>
              <a:xfrm>
                <a:off x="9867335" y="2951305"/>
                <a:ext cx="1606588" cy="1605935"/>
              </a:xfrm>
              <a:prstGeom prst="ellipse">
                <a:avLst/>
              </a:prstGeom>
              <a:solidFill>
                <a:schemeClr val="bg1">
                  <a:alpha val="37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12179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19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9" name="Freeform 245"/>
              <p:cNvSpPr/>
              <p:nvPr/>
            </p:nvSpPr>
            <p:spPr bwMode="auto">
              <a:xfrm>
                <a:off x="10376935" y="3294073"/>
                <a:ext cx="585801" cy="583976"/>
              </a:xfrm>
              <a:custGeom>
                <a:avLst/>
                <a:gdLst/>
                <a:ahLst/>
                <a:cxnLst>
                  <a:cxn ang="0">
                    <a:pos x="68" y="3"/>
                  </a:cxn>
                  <a:cxn ang="0">
                    <a:pos x="58" y="61"/>
                  </a:cxn>
                  <a:cxn ang="0">
                    <a:pos x="57" y="63"/>
                  </a:cxn>
                  <a:cxn ang="0">
                    <a:pos x="56" y="63"/>
                  </a:cxn>
                  <a:cxn ang="0">
                    <a:pos x="55" y="63"/>
                  </a:cxn>
                  <a:cxn ang="0">
                    <a:pos x="38" y="56"/>
                  </a:cxn>
                  <a:cxn ang="0">
                    <a:pos x="28" y="67"/>
                  </a:cxn>
                  <a:cxn ang="0">
                    <a:pos x="26" y="68"/>
                  </a:cxn>
                  <a:cxn ang="0">
                    <a:pos x="26" y="68"/>
                  </a:cxn>
                  <a:cxn ang="0">
                    <a:pos x="24" y="65"/>
                  </a:cxn>
                  <a:cxn ang="0">
                    <a:pos x="24" y="52"/>
                  </a:cxn>
                  <a:cxn ang="0">
                    <a:pos x="57" y="12"/>
                  </a:cxn>
                  <a:cxn ang="0">
                    <a:pos x="16" y="47"/>
                  </a:cxn>
                  <a:cxn ang="0">
                    <a:pos x="1" y="41"/>
                  </a:cxn>
                  <a:cxn ang="0">
                    <a:pos x="0" y="39"/>
                  </a:cxn>
                  <a:cxn ang="0">
                    <a:pos x="1" y="36"/>
                  </a:cxn>
                  <a:cxn ang="0">
                    <a:pos x="64" y="0"/>
                  </a:cxn>
                  <a:cxn ang="0">
                    <a:pos x="65" y="0"/>
                  </a:cxn>
                  <a:cxn ang="0">
                    <a:pos x="67" y="0"/>
                  </a:cxn>
                  <a:cxn ang="0">
                    <a:pos x="68" y="3"/>
                  </a:cxn>
                </a:cxnLst>
                <a:rect l="0" t="0" r="r" b="b"/>
                <a:pathLst>
                  <a:path w="68" h="68">
                    <a:moveTo>
                      <a:pt x="68" y="3"/>
                    </a:moveTo>
                    <a:cubicBezTo>
                      <a:pt x="58" y="61"/>
                      <a:pt x="58" y="61"/>
                      <a:pt x="58" y="61"/>
                    </a:cubicBezTo>
                    <a:cubicBezTo>
                      <a:pt x="58" y="62"/>
                      <a:pt x="57" y="62"/>
                      <a:pt x="57" y="63"/>
                    </a:cubicBezTo>
                    <a:cubicBezTo>
                      <a:pt x="56" y="63"/>
                      <a:pt x="56" y="63"/>
                      <a:pt x="56" y="63"/>
                    </a:cubicBezTo>
                    <a:cubicBezTo>
                      <a:pt x="55" y="63"/>
                      <a:pt x="55" y="63"/>
                      <a:pt x="55" y="63"/>
                    </a:cubicBezTo>
                    <a:cubicBezTo>
                      <a:pt x="38" y="56"/>
                      <a:pt x="38" y="56"/>
                      <a:pt x="38" y="56"/>
                    </a:cubicBezTo>
                    <a:cubicBezTo>
                      <a:pt x="28" y="67"/>
                      <a:pt x="28" y="67"/>
                      <a:pt x="28" y="67"/>
                    </a:cubicBezTo>
                    <a:cubicBezTo>
                      <a:pt x="28" y="67"/>
                      <a:pt x="27" y="68"/>
                      <a:pt x="26" y="68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5" y="67"/>
                      <a:pt x="24" y="66"/>
                      <a:pt x="24" y="65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16" y="47"/>
                      <a:pt x="16" y="47"/>
                      <a:pt x="16" y="47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0" y="40"/>
                      <a:pt x="0" y="40"/>
                      <a:pt x="0" y="39"/>
                    </a:cubicBezTo>
                    <a:cubicBezTo>
                      <a:pt x="0" y="38"/>
                      <a:pt x="0" y="37"/>
                      <a:pt x="1" y="36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6" y="0"/>
                      <a:pt x="66" y="0"/>
                      <a:pt x="67" y="0"/>
                    </a:cubicBezTo>
                    <a:cubicBezTo>
                      <a:pt x="68" y="1"/>
                      <a:pt x="68" y="2"/>
                      <a:pt x="68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lIns="121682" tIns="60841" rIns="121682" bIns="60841"/>
              <a:lstStyle/>
              <a:p>
                <a:pPr marL="0" marR="0" lvl="0" indent="0" algn="l" defTabSz="12179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19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0" name="Oval 44@|1FFC:11321898|FBC:16777215|LFC:16777215|LBC:16777215"/>
              <p:cNvSpPr/>
              <p:nvPr/>
            </p:nvSpPr>
            <p:spPr>
              <a:xfrm>
                <a:off x="8617944" y="3241705"/>
                <a:ext cx="1025549" cy="1025132"/>
              </a:xfrm>
              <a:prstGeom prst="ellipse">
                <a:avLst/>
              </a:prstGeom>
              <a:solidFill>
                <a:srgbClr val="6A6A6A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12179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19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1" name="Oval 45@|1FFC:16777215|FBC:16777215|LFC:16777215|LBC:16777215"/>
              <p:cNvSpPr/>
              <p:nvPr/>
            </p:nvSpPr>
            <p:spPr>
              <a:xfrm>
                <a:off x="8721133" y="3344854"/>
                <a:ext cx="819169" cy="818836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12179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213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03</a:t>
                </a:r>
                <a:endParaRPr kumimoji="0" lang="en-US" sz="213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2" name="TextBox 13"/>
              <p:cNvSpPr txBox="1"/>
              <p:nvPr/>
            </p:nvSpPr>
            <p:spPr>
              <a:xfrm>
                <a:off x="10005452" y="4017696"/>
                <a:ext cx="1330356" cy="245968"/>
              </a:xfrm>
              <a:prstGeom prst="rect">
                <a:avLst/>
              </a:prstGeom>
              <a:noFill/>
            </p:spPr>
            <p:txBody>
              <a:bodyPr lIns="0" tIns="0" rIns="0" bIns="0" anchor="ctr">
                <a:spAutoFit/>
              </a:bodyPr>
              <a:lstStyle/>
              <a:p>
                <a:pPr marR="0" algn="ctr" defTabSz="1216660" eaLnBrk="1" fontAlgn="auto" hangingPunct="1"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defRPr/>
                </a:pPr>
                <a:r>
                  <a:rPr kumimoji="0" lang="en-US" altLang="zh-CN" sz="1600" b="1" kern="1200" cap="none" spc="0" normalizeH="0" baseline="0" noProof="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KEYS</a:t>
                </a:r>
                <a:endParaRPr kumimoji="0" lang="en-US" altLang="zh-CN" sz="1600" b="1" kern="1200" cap="none" spc="0" normalizeH="0" baseline="0" noProof="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1532" name="TextBox 13"/>
            <p:cNvSpPr txBox="1"/>
            <p:nvPr/>
          </p:nvSpPr>
          <p:spPr>
            <a:xfrm>
              <a:off x="2032839" y="4492176"/>
              <a:ext cx="1952671" cy="24596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defTabSz="1216025" eaLnBrk="1" hangingPunct="1">
                <a:lnSpc>
                  <a:spcPct val="100000"/>
                </a:lnSpc>
                <a:spcBef>
                  <a:spcPct val="20000"/>
                </a:spcBef>
                <a:buFontTx/>
                <a:buNone/>
              </a:pPr>
              <a:r>
                <a:rPr lang="en-US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ADD TITLE</a:t>
              </a:r>
              <a:endPara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TextBox 13"/>
            <p:cNvSpPr txBox="1"/>
            <p:nvPr/>
          </p:nvSpPr>
          <p:spPr>
            <a:xfrm>
              <a:off x="2288432" y="4777817"/>
              <a:ext cx="1477998" cy="185667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marR="0" algn="ctr" defTabSz="1216660" eaLnBrk="1" fontAlgn="auto" hangingPunct="1"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kumimoji="0" lang="en-US" altLang="zh-CN" sz="1200" kern="1200" cap="none" spc="0" normalizeH="0" baseline="0" noProof="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add your words here</a:t>
              </a:r>
              <a:endParaRPr kumimoji="0" lang="en-US" altLang="zh-CN" sz="1200" kern="1200" cap="none" spc="0" normalizeH="0" baseline="0" noProof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534" name="TextBox 13"/>
            <p:cNvSpPr txBox="1"/>
            <p:nvPr/>
          </p:nvSpPr>
          <p:spPr>
            <a:xfrm>
              <a:off x="3556874" y="2254658"/>
              <a:ext cx="1952671" cy="24596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defTabSz="1216025" eaLnBrk="1" hangingPunct="1">
                <a:lnSpc>
                  <a:spcPct val="100000"/>
                </a:lnSpc>
                <a:spcBef>
                  <a:spcPct val="20000"/>
                </a:spcBef>
                <a:buFontTx/>
                <a:buNone/>
              </a:pPr>
              <a:r>
                <a:rPr lang="en-US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ADD TITLE</a:t>
              </a:r>
              <a:endPara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TextBox 13"/>
            <p:cNvSpPr txBox="1"/>
            <p:nvPr/>
          </p:nvSpPr>
          <p:spPr>
            <a:xfrm>
              <a:off x="3812467" y="2540299"/>
              <a:ext cx="1479585" cy="185667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marR="0" algn="ctr" defTabSz="1216660" eaLnBrk="1" fontAlgn="auto" hangingPunct="1"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kumimoji="0" lang="en-US" altLang="zh-CN" sz="1200" kern="1200" cap="none" spc="0" normalizeH="0" baseline="0" noProof="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add your words here</a:t>
              </a:r>
              <a:endParaRPr kumimoji="0" lang="en-US" altLang="zh-CN" sz="1200" kern="1200" cap="none" spc="0" normalizeH="0" baseline="0" noProof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536" name="TextBox 13"/>
            <p:cNvSpPr txBox="1"/>
            <p:nvPr/>
          </p:nvSpPr>
          <p:spPr>
            <a:xfrm>
              <a:off x="6628759" y="4715928"/>
              <a:ext cx="1952671" cy="247555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defTabSz="1216025" eaLnBrk="1" hangingPunct="1">
                <a:lnSpc>
                  <a:spcPct val="100000"/>
                </a:lnSpc>
                <a:spcBef>
                  <a:spcPct val="20000"/>
                </a:spcBef>
                <a:buFontTx/>
                <a:buNone/>
              </a:pPr>
              <a:r>
                <a:rPr lang="en-US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ADD TITLE</a:t>
              </a:r>
              <a:endPara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TextBox 13"/>
            <p:cNvSpPr txBox="1"/>
            <p:nvPr/>
          </p:nvSpPr>
          <p:spPr>
            <a:xfrm>
              <a:off x="6884353" y="5003155"/>
              <a:ext cx="1479585" cy="184080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marR="0" algn="ctr" defTabSz="1216660" eaLnBrk="1" fontAlgn="auto" hangingPunct="1"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kumimoji="0" lang="en-US" altLang="zh-CN" sz="1200" kern="1200" cap="none" spc="0" normalizeH="0" baseline="0" noProof="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add your words here</a:t>
              </a:r>
              <a:endParaRPr kumimoji="0" lang="en-US" altLang="zh-CN" sz="1200" kern="1200" cap="none" spc="0" normalizeH="0" baseline="0" noProof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538" name="TextBox 13"/>
            <p:cNvSpPr txBox="1"/>
            <p:nvPr/>
          </p:nvSpPr>
          <p:spPr>
            <a:xfrm>
              <a:off x="9729220" y="2340350"/>
              <a:ext cx="1952671" cy="24596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defTabSz="1216025" eaLnBrk="1" hangingPunct="1">
                <a:lnSpc>
                  <a:spcPct val="100000"/>
                </a:lnSpc>
                <a:spcBef>
                  <a:spcPct val="20000"/>
                </a:spcBef>
                <a:buFontTx/>
                <a:buNone/>
              </a:pPr>
              <a:r>
                <a:rPr lang="en-US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ADD TITLE</a:t>
              </a:r>
              <a:endPara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TextBox 13"/>
            <p:cNvSpPr txBox="1"/>
            <p:nvPr/>
          </p:nvSpPr>
          <p:spPr>
            <a:xfrm>
              <a:off x="9984813" y="2625991"/>
              <a:ext cx="1479585" cy="184080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marR="0" algn="ctr" defTabSz="1216660" eaLnBrk="1" fontAlgn="auto" hangingPunct="1"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kumimoji="0" lang="en-US" altLang="zh-CN" sz="1200" kern="1200" cap="none" spc="0" normalizeH="0" baseline="0" noProof="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add your words here</a:t>
              </a:r>
              <a:endParaRPr kumimoji="0" lang="en-US" altLang="zh-CN" sz="1200" kern="1200" cap="none" spc="0" normalizeH="0" baseline="0" noProof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74" name="图片 3"/>
          <p:cNvPicPr>
            <a:picLocks noChangeAspect="1"/>
          </p:cNvPicPr>
          <p:nvPr/>
        </p:nvPicPr>
        <p:blipFill>
          <a:blip r:embed="rId1"/>
          <a:srcRect t="13725" b="1787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5" name="文本框 8"/>
          <p:cNvSpPr txBox="1"/>
          <p:nvPr/>
        </p:nvSpPr>
        <p:spPr>
          <a:xfrm>
            <a:off x="3151188" y="701675"/>
            <a:ext cx="5889625" cy="2216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3800" dirty="0">
                <a:solidFill>
                  <a:schemeClr val="bg1"/>
                </a:solidFill>
                <a:latin typeface="Agency FB" panose="020B0503020202020204" pitchFamily="34" charset="0"/>
              </a:rPr>
              <a:t>CONTENTS</a:t>
            </a:r>
            <a:endParaRPr lang="zh-CN" altLang="en-US" sz="13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3076" name="组合 8"/>
          <p:cNvGrpSpPr/>
          <p:nvPr/>
        </p:nvGrpSpPr>
        <p:grpSpPr>
          <a:xfrm>
            <a:off x="2725738" y="3324225"/>
            <a:ext cx="6738937" cy="2138363"/>
            <a:chOff x="3972089" y="2479027"/>
            <a:chExt cx="6738672" cy="2138959"/>
          </a:xfrm>
        </p:grpSpPr>
        <p:grpSp>
          <p:nvGrpSpPr>
            <p:cNvPr id="3077" name="组合 9"/>
            <p:cNvGrpSpPr/>
            <p:nvPr/>
          </p:nvGrpSpPr>
          <p:grpSpPr>
            <a:xfrm>
              <a:off x="3972089" y="2479027"/>
              <a:ext cx="6738672" cy="415499"/>
              <a:chOff x="3972089" y="2479027"/>
              <a:chExt cx="6738672" cy="415499"/>
            </a:xfrm>
          </p:grpSpPr>
          <p:grpSp>
            <p:nvGrpSpPr>
              <p:cNvPr id="3102" name="组合 70"/>
              <p:cNvGrpSpPr/>
              <p:nvPr/>
            </p:nvGrpSpPr>
            <p:grpSpPr>
              <a:xfrm>
                <a:off x="4447382" y="2479027"/>
                <a:ext cx="6263379" cy="415499"/>
                <a:chOff x="4447382" y="2479027"/>
                <a:chExt cx="6263379" cy="415499"/>
              </a:xfrm>
            </p:grpSpPr>
            <p:sp>
              <p:nvSpPr>
                <p:cNvPr id="3104" name="文本框 72"/>
                <p:cNvSpPr txBox="1"/>
                <p:nvPr/>
              </p:nvSpPr>
              <p:spPr>
                <a:xfrm>
                  <a:off x="4447382" y="2494416"/>
                  <a:ext cx="2864359" cy="40011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>
                  <a:lvl1pPr marL="228600" indent="-228600" algn="l" rtl="0" fontAlgn="base">
                    <a:lnSpc>
                      <a:spcPct val="90000"/>
                    </a:lnSpc>
                    <a:spcBef>
                      <a:spcPts val="1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rtl="0" fontAlgn="base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fontAlgn="base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fontAlgn="base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fontAlgn="base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2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单击此处添加目录标题</a:t>
                  </a:r>
                  <a:endPara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47" name="直接连接符 46"/>
                <p:cNvCxnSpPr/>
                <p:nvPr/>
              </p:nvCxnSpPr>
              <p:spPr>
                <a:xfrm>
                  <a:off x="7405716" y="2702928"/>
                  <a:ext cx="2625622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06" name="组合 74"/>
                <p:cNvGrpSpPr/>
                <p:nvPr/>
              </p:nvGrpSpPr>
              <p:grpSpPr>
                <a:xfrm>
                  <a:off x="10207841" y="2479027"/>
                  <a:ext cx="502920" cy="400040"/>
                  <a:chOff x="10207841" y="2479027"/>
                  <a:chExt cx="502920" cy="400040"/>
                </a:xfrm>
              </p:grpSpPr>
              <p:sp>
                <p:nvSpPr>
                  <p:cNvPr id="49" name="矩形 48"/>
                  <p:cNvSpPr/>
                  <p:nvPr/>
                </p:nvSpPr>
                <p:spPr>
                  <a:xfrm>
                    <a:off x="10221830" y="2479027"/>
                    <a:ext cx="401622" cy="400162"/>
                  </a:xfrm>
                  <a:prstGeom prst="rect">
                    <a:avLst/>
                  </a:prstGeom>
                  <a:solidFill>
                    <a:srgbClr val="2B364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08" name="文本框 76"/>
                  <p:cNvSpPr txBox="1"/>
                  <p:nvPr/>
                </p:nvSpPr>
                <p:spPr>
                  <a:xfrm>
                    <a:off x="10207841" y="2480095"/>
                    <a:ext cx="502920" cy="369332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>
                    <a:spAutoFit/>
                  </a:bodyPr>
                  <a:lstStyle>
                    <a:lvl1pPr marL="228600" indent="-228600" algn="l" rtl="0" fontAlgn="base">
                      <a:lnSpc>
                        <a:spcPct val="90000"/>
                      </a:lnSpc>
                      <a:spcBef>
                        <a:spcPts val="1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85800" indent="-228600" algn="l" rtl="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rtl="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rtl="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rtl="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</a:lstStyle>
                  <a:p>
                    <a:pPr marL="0" lvl="0" indent="0" eaLnBrk="1" hangingPunct="1">
                      <a:lnSpc>
                        <a:spcPct val="100000"/>
                      </a:lnSpc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zh-CN" sz="1800" dirty="0">
                        <a:solidFill>
                          <a:schemeClr val="bg1"/>
                        </a:solidFill>
                      </a:rPr>
                      <a:t>01</a:t>
                    </a:r>
                    <a:endParaRPr lang="zh-CN" altLang="en-US" sz="18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sp>
            <p:nvSpPr>
              <p:cNvPr id="3103" name="矩形 71"/>
              <p:cNvSpPr/>
              <p:nvPr/>
            </p:nvSpPr>
            <p:spPr>
              <a:xfrm>
                <a:off x="3972089" y="2494416"/>
                <a:ext cx="570990" cy="4001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228600" indent="-228600" algn="l" rt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r>
                  <a:rPr lang="zh-CN" altLang="en-US" sz="18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078" name="组合 10"/>
            <p:cNvGrpSpPr/>
            <p:nvPr/>
          </p:nvGrpSpPr>
          <p:grpSpPr>
            <a:xfrm>
              <a:off x="3972089" y="3050514"/>
              <a:ext cx="6738672" cy="415062"/>
              <a:chOff x="3972089" y="2479464"/>
              <a:chExt cx="6738672" cy="415062"/>
            </a:xfrm>
          </p:grpSpPr>
          <p:grpSp>
            <p:nvGrpSpPr>
              <p:cNvPr id="3095" name="组合 63"/>
              <p:cNvGrpSpPr/>
              <p:nvPr/>
            </p:nvGrpSpPr>
            <p:grpSpPr>
              <a:xfrm>
                <a:off x="4447382" y="2479464"/>
                <a:ext cx="6263379" cy="415062"/>
                <a:chOff x="4447382" y="2479464"/>
                <a:chExt cx="6263379" cy="415062"/>
              </a:xfrm>
            </p:grpSpPr>
            <p:sp>
              <p:nvSpPr>
                <p:cNvPr id="3097" name="文本框 65"/>
                <p:cNvSpPr txBox="1"/>
                <p:nvPr/>
              </p:nvSpPr>
              <p:spPr>
                <a:xfrm>
                  <a:off x="4447382" y="2494416"/>
                  <a:ext cx="2864359" cy="40011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>
                  <a:lvl1pPr marL="228600" indent="-228600" algn="l" rtl="0" fontAlgn="base">
                    <a:lnSpc>
                      <a:spcPct val="90000"/>
                    </a:lnSpc>
                    <a:spcBef>
                      <a:spcPts val="1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rtl="0" fontAlgn="base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fontAlgn="base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fontAlgn="base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fontAlgn="base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2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单击此处添加目录标题</a:t>
                  </a:r>
                  <a:endPara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40" name="直接连接符 39"/>
                <p:cNvCxnSpPr/>
                <p:nvPr/>
              </p:nvCxnSpPr>
              <p:spPr>
                <a:xfrm>
                  <a:off x="7405716" y="2701948"/>
                  <a:ext cx="2625622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099" name="组合 67"/>
                <p:cNvGrpSpPr/>
                <p:nvPr/>
              </p:nvGrpSpPr>
              <p:grpSpPr>
                <a:xfrm>
                  <a:off x="10207841" y="2479464"/>
                  <a:ext cx="502920" cy="396865"/>
                  <a:chOff x="10207841" y="2479464"/>
                  <a:chExt cx="502920" cy="396865"/>
                </a:xfrm>
              </p:grpSpPr>
              <p:sp>
                <p:nvSpPr>
                  <p:cNvPr id="42" name="矩形 41"/>
                  <p:cNvSpPr/>
                  <p:nvPr/>
                </p:nvSpPr>
                <p:spPr>
                  <a:xfrm>
                    <a:off x="10221830" y="2479636"/>
                    <a:ext cx="401622" cy="396986"/>
                  </a:xfrm>
                  <a:prstGeom prst="rect">
                    <a:avLst/>
                  </a:prstGeom>
                  <a:solidFill>
                    <a:srgbClr val="2B364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01" name="文本框 69"/>
                  <p:cNvSpPr txBox="1"/>
                  <p:nvPr/>
                </p:nvSpPr>
                <p:spPr>
                  <a:xfrm>
                    <a:off x="10207841" y="2480095"/>
                    <a:ext cx="502920" cy="369332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>
                    <a:spAutoFit/>
                  </a:bodyPr>
                  <a:lstStyle>
                    <a:lvl1pPr marL="228600" indent="-228600" algn="l" rtl="0" fontAlgn="base">
                      <a:lnSpc>
                        <a:spcPct val="90000"/>
                      </a:lnSpc>
                      <a:spcBef>
                        <a:spcPts val="1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85800" indent="-228600" algn="l" rtl="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rtl="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rtl="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rtl="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</a:lstStyle>
                  <a:p>
                    <a:pPr marL="0" lvl="0" indent="0" eaLnBrk="1" hangingPunct="1">
                      <a:lnSpc>
                        <a:spcPct val="100000"/>
                      </a:lnSpc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zh-CN" sz="1800" dirty="0">
                        <a:solidFill>
                          <a:schemeClr val="bg1"/>
                        </a:solidFill>
                      </a:rPr>
                      <a:t>10</a:t>
                    </a:r>
                    <a:endParaRPr lang="zh-CN" altLang="en-US" sz="18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sp>
            <p:nvSpPr>
              <p:cNvPr id="3096" name="矩形 64"/>
              <p:cNvSpPr/>
              <p:nvPr/>
            </p:nvSpPr>
            <p:spPr>
              <a:xfrm>
                <a:off x="3972089" y="2494416"/>
                <a:ext cx="502061" cy="4001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228600" indent="-228600" algn="l" rt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079" name="组合 33"/>
            <p:cNvGrpSpPr/>
            <p:nvPr/>
          </p:nvGrpSpPr>
          <p:grpSpPr>
            <a:xfrm>
              <a:off x="3972089" y="3633113"/>
              <a:ext cx="6738672" cy="416003"/>
              <a:chOff x="3972089" y="2478523"/>
              <a:chExt cx="6738672" cy="416003"/>
            </a:xfrm>
          </p:grpSpPr>
          <p:grpSp>
            <p:nvGrpSpPr>
              <p:cNvPr id="3088" name="组合 56"/>
              <p:cNvGrpSpPr/>
              <p:nvPr/>
            </p:nvGrpSpPr>
            <p:grpSpPr>
              <a:xfrm>
                <a:off x="4447382" y="2478523"/>
                <a:ext cx="6263379" cy="416003"/>
                <a:chOff x="4447382" y="2478523"/>
                <a:chExt cx="6263379" cy="416003"/>
              </a:xfrm>
            </p:grpSpPr>
            <p:sp>
              <p:nvSpPr>
                <p:cNvPr id="3090" name="文本框 58"/>
                <p:cNvSpPr txBox="1"/>
                <p:nvPr/>
              </p:nvSpPr>
              <p:spPr>
                <a:xfrm>
                  <a:off x="4447382" y="2494416"/>
                  <a:ext cx="2864359" cy="40011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>
                  <a:lvl1pPr marL="228600" indent="-228600" algn="l" rtl="0" fontAlgn="base">
                    <a:lnSpc>
                      <a:spcPct val="90000"/>
                    </a:lnSpc>
                    <a:spcBef>
                      <a:spcPts val="1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rtl="0" fontAlgn="base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fontAlgn="base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fontAlgn="base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fontAlgn="base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2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单击此处添加目录标题</a:t>
                  </a:r>
                  <a:endPara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33" name="直接连接符 32"/>
                <p:cNvCxnSpPr/>
                <p:nvPr/>
              </p:nvCxnSpPr>
              <p:spPr>
                <a:xfrm>
                  <a:off x="7405716" y="2702772"/>
                  <a:ext cx="2625622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092" name="组合 60"/>
                <p:cNvGrpSpPr/>
                <p:nvPr/>
              </p:nvGrpSpPr>
              <p:grpSpPr>
                <a:xfrm>
                  <a:off x="10207841" y="2478523"/>
                  <a:ext cx="502920" cy="400040"/>
                  <a:chOff x="10207841" y="2478523"/>
                  <a:chExt cx="502920" cy="400040"/>
                </a:xfrm>
              </p:grpSpPr>
              <p:sp>
                <p:nvSpPr>
                  <p:cNvPr id="35" name="矩形 34"/>
                  <p:cNvSpPr/>
                  <p:nvPr/>
                </p:nvSpPr>
                <p:spPr>
                  <a:xfrm>
                    <a:off x="10221830" y="2478872"/>
                    <a:ext cx="401622" cy="400162"/>
                  </a:xfrm>
                  <a:prstGeom prst="rect">
                    <a:avLst/>
                  </a:prstGeom>
                  <a:solidFill>
                    <a:srgbClr val="2B364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94" name="文本框 62"/>
                  <p:cNvSpPr txBox="1"/>
                  <p:nvPr/>
                </p:nvSpPr>
                <p:spPr>
                  <a:xfrm>
                    <a:off x="10207841" y="2480095"/>
                    <a:ext cx="502920" cy="369332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>
                    <a:spAutoFit/>
                  </a:bodyPr>
                  <a:lstStyle>
                    <a:lvl1pPr marL="228600" indent="-228600" algn="l" rtl="0" fontAlgn="base">
                      <a:lnSpc>
                        <a:spcPct val="90000"/>
                      </a:lnSpc>
                      <a:spcBef>
                        <a:spcPts val="1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85800" indent="-228600" algn="l" rtl="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rtl="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rtl="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rtl="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</a:lstStyle>
                  <a:p>
                    <a:pPr marL="0" lvl="0" indent="0" eaLnBrk="1" hangingPunct="1">
                      <a:lnSpc>
                        <a:spcPct val="100000"/>
                      </a:lnSpc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zh-CN" sz="1800" dirty="0">
                        <a:solidFill>
                          <a:schemeClr val="bg1"/>
                        </a:solidFill>
                      </a:rPr>
                      <a:t>15</a:t>
                    </a:r>
                    <a:endParaRPr lang="zh-CN" altLang="en-US" sz="18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sp>
            <p:nvSpPr>
              <p:cNvPr id="3089" name="矩形 57"/>
              <p:cNvSpPr/>
              <p:nvPr/>
            </p:nvSpPr>
            <p:spPr>
              <a:xfrm>
                <a:off x="3972089" y="2494416"/>
                <a:ext cx="502061" cy="4001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228600" indent="-228600" algn="l" rt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080" name="组合 34"/>
            <p:cNvGrpSpPr/>
            <p:nvPr/>
          </p:nvGrpSpPr>
          <p:grpSpPr>
            <a:xfrm>
              <a:off x="3972089" y="4203011"/>
              <a:ext cx="6738672" cy="414975"/>
              <a:chOff x="3972089" y="2479551"/>
              <a:chExt cx="6738672" cy="414975"/>
            </a:xfrm>
          </p:grpSpPr>
          <p:grpSp>
            <p:nvGrpSpPr>
              <p:cNvPr id="3081" name="组合 49"/>
              <p:cNvGrpSpPr/>
              <p:nvPr/>
            </p:nvGrpSpPr>
            <p:grpSpPr>
              <a:xfrm>
                <a:off x="4447382" y="2479551"/>
                <a:ext cx="6263379" cy="414975"/>
                <a:chOff x="4447382" y="2479551"/>
                <a:chExt cx="6263379" cy="414975"/>
              </a:xfrm>
            </p:grpSpPr>
            <p:sp>
              <p:nvSpPr>
                <p:cNvPr id="3083" name="文本框 51"/>
                <p:cNvSpPr txBox="1"/>
                <p:nvPr/>
              </p:nvSpPr>
              <p:spPr>
                <a:xfrm>
                  <a:off x="4447382" y="2494416"/>
                  <a:ext cx="2864359" cy="40011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>
                  <a:lvl1pPr marL="228600" indent="-228600" algn="l" rtl="0" fontAlgn="base">
                    <a:lnSpc>
                      <a:spcPct val="90000"/>
                    </a:lnSpc>
                    <a:spcBef>
                      <a:spcPts val="1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rtl="0" fontAlgn="base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fontAlgn="base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fontAlgn="base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fontAlgn="base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2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单击此处添加目录标题</a:t>
                  </a:r>
                  <a:endPara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26" name="直接连接符 25"/>
                <p:cNvCxnSpPr/>
                <p:nvPr/>
              </p:nvCxnSpPr>
              <p:spPr>
                <a:xfrm>
                  <a:off x="7405716" y="2702384"/>
                  <a:ext cx="2625622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085" name="组合 53"/>
                <p:cNvGrpSpPr/>
                <p:nvPr/>
              </p:nvGrpSpPr>
              <p:grpSpPr>
                <a:xfrm>
                  <a:off x="10207841" y="2479551"/>
                  <a:ext cx="502920" cy="396865"/>
                  <a:chOff x="10207841" y="2479551"/>
                  <a:chExt cx="502920" cy="396865"/>
                </a:xfrm>
              </p:grpSpPr>
              <p:sp>
                <p:nvSpPr>
                  <p:cNvPr id="28" name="矩形 27"/>
                  <p:cNvSpPr/>
                  <p:nvPr/>
                </p:nvSpPr>
                <p:spPr>
                  <a:xfrm>
                    <a:off x="10221830" y="2480072"/>
                    <a:ext cx="401622" cy="396986"/>
                  </a:xfrm>
                  <a:prstGeom prst="rect">
                    <a:avLst/>
                  </a:prstGeom>
                  <a:solidFill>
                    <a:srgbClr val="2B364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87" name="文本框 55"/>
                  <p:cNvSpPr txBox="1"/>
                  <p:nvPr/>
                </p:nvSpPr>
                <p:spPr>
                  <a:xfrm>
                    <a:off x="10207841" y="2480095"/>
                    <a:ext cx="502920" cy="369332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>
                    <a:spAutoFit/>
                  </a:bodyPr>
                  <a:lstStyle>
                    <a:lvl1pPr marL="228600" indent="-228600" algn="l" rtl="0" fontAlgn="base">
                      <a:lnSpc>
                        <a:spcPct val="90000"/>
                      </a:lnSpc>
                      <a:spcBef>
                        <a:spcPts val="1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85800" indent="-228600" algn="l" rtl="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rtl="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rtl="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rtl="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</a:lstStyle>
                  <a:p>
                    <a:pPr marL="0" lvl="0" indent="0" eaLnBrk="1" hangingPunct="1">
                      <a:lnSpc>
                        <a:spcPct val="100000"/>
                      </a:lnSpc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zh-CN" sz="1800" dirty="0">
                        <a:solidFill>
                          <a:schemeClr val="bg1"/>
                        </a:solidFill>
                      </a:rPr>
                      <a:t>20</a:t>
                    </a:r>
                    <a:endParaRPr lang="zh-CN" altLang="en-US" sz="18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sp>
            <p:nvSpPr>
              <p:cNvPr id="3082" name="矩形 50"/>
              <p:cNvSpPr/>
              <p:nvPr/>
            </p:nvSpPr>
            <p:spPr>
              <a:xfrm>
                <a:off x="3972089" y="2494416"/>
                <a:ext cx="502061" cy="4001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228600" indent="-228600" algn="l" rt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p:grpSp>
      </p:grp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2530" name="图片 3"/>
          <p:cNvPicPr>
            <a:picLocks noChangeAspect="1"/>
          </p:cNvPicPr>
          <p:nvPr/>
        </p:nvPicPr>
        <p:blipFill>
          <a:blip r:embed="rId1"/>
          <a:srcRect t="13725" b="1787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1" name="文本框 6"/>
          <p:cNvSpPr txBox="1"/>
          <p:nvPr/>
        </p:nvSpPr>
        <p:spPr>
          <a:xfrm>
            <a:off x="0" y="0"/>
            <a:ext cx="3959225" cy="7699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400" dirty="0">
                <a:solidFill>
                  <a:schemeClr val="bg1"/>
                </a:solidFill>
                <a:latin typeface="Agency FB" panose="020B0503020202020204" pitchFamily="34" charset="0"/>
              </a:rPr>
              <a:t>ADD YOUR TITLE HEHE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22532" name="图片 4"/>
          <p:cNvPicPr>
            <a:picLocks noChangeAspect="1"/>
          </p:cNvPicPr>
          <p:nvPr/>
        </p:nvPicPr>
        <p:blipFill>
          <a:blip r:embed="rId2"/>
          <a:srcRect r="11804"/>
          <a:stretch>
            <a:fillRect/>
          </a:stretch>
        </p:blipFill>
        <p:spPr>
          <a:xfrm>
            <a:off x="5459413" y="1781175"/>
            <a:ext cx="5181600" cy="387191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2533" name="组合 5"/>
          <p:cNvGrpSpPr/>
          <p:nvPr/>
        </p:nvGrpSpPr>
        <p:grpSpPr>
          <a:xfrm>
            <a:off x="1520825" y="1781175"/>
            <a:ext cx="3843338" cy="3878263"/>
            <a:chOff x="1521220" y="1780541"/>
            <a:chExt cx="3842354" cy="3879391"/>
          </a:xfrm>
        </p:grpSpPr>
        <p:pic>
          <p:nvPicPr>
            <p:cNvPr id="22534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84061" y="3780418"/>
              <a:ext cx="1879513" cy="187951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2535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1220" y="1780541"/>
              <a:ext cx="1867649" cy="187951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" name="矩形 9"/>
            <p:cNvSpPr/>
            <p:nvPr/>
          </p:nvSpPr>
          <p:spPr>
            <a:xfrm>
              <a:off x="3484455" y="1780541"/>
              <a:ext cx="1879119" cy="1880147"/>
            </a:xfrm>
            <a:prstGeom prst="rect">
              <a:avLst/>
            </a:prstGeom>
            <a:solidFill>
              <a:schemeClr val="bg1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537" name="Freeform 252"/>
            <p:cNvSpPr>
              <a:spLocks noEditPoints="1"/>
            </p:cNvSpPr>
            <p:nvPr/>
          </p:nvSpPr>
          <p:spPr>
            <a:xfrm>
              <a:off x="4100631" y="2413995"/>
              <a:ext cx="646372" cy="612608"/>
            </a:xfrm>
            <a:custGeom>
              <a:avLst/>
              <a:gdLst/>
              <a:ahLst/>
              <a:cxnLst>
                <a:cxn ang="0">
                  <a:pos x="1355749164" y="494378955"/>
                </a:cxn>
                <a:cxn ang="0">
                  <a:pos x="631760986" y="41584261"/>
                </a:cxn>
                <a:cxn ang="0">
                  <a:pos x="32279947" y="642230284"/>
                </a:cxn>
                <a:cxn ang="0">
                  <a:pos x="295130019" y="1007237177"/>
                </a:cxn>
                <a:cxn ang="0">
                  <a:pos x="166010233" y="1238254878"/>
                </a:cxn>
                <a:cxn ang="0">
                  <a:pos x="562590593" y="1095024978"/>
                </a:cxn>
                <a:cxn ang="0">
                  <a:pos x="756268124" y="1095024978"/>
                </a:cxn>
                <a:cxn ang="0">
                  <a:pos x="1355749164" y="494378955"/>
                </a:cxn>
                <a:cxn ang="0">
                  <a:pos x="368910914" y="660711700"/>
                </a:cxn>
                <a:cxn ang="0">
                  <a:pos x="276683722" y="568304619"/>
                </a:cxn>
                <a:cxn ang="0">
                  <a:pos x="368910914" y="475897539"/>
                </a:cxn>
                <a:cxn ang="0">
                  <a:pos x="461140253" y="568304619"/>
                </a:cxn>
                <a:cxn ang="0">
                  <a:pos x="368910914" y="660711700"/>
                </a:cxn>
                <a:cxn ang="0">
                  <a:pos x="696320879" y="660711700"/>
                </a:cxn>
                <a:cxn ang="0">
                  <a:pos x="604091541" y="568304619"/>
                </a:cxn>
                <a:cxn ang="0">
                  <a:pos x="696320879" y="475897539"/>
                </a:cxn>
                <a:cxn ang="0">
                  <a:pos x="793158572" y="568304619"/>
                </a:cxn>
                <a:cxn ang="0">
                  <a:pos x="696320879" y="660711700"/>
                </a:cxn>
                <a:cxn ang="0">
                  <a:pos x="1028341346" y="660711700"/>
                </a:cxn>
                <a:cxn ang="0">
                  <a:pos x="936112007" y="568304619"/>
                </a:cxn>
                <a:cxn ang="0">
                  <a:pos x="1028341346" y="475897539"/>
                </a:cxn>
                <a:cxn ang="0">
                  <a:pos x="1120568537" y="568304619"/>
                </a:cxn>
                <a:cxn ang="0">
                  <a:pos x="1028341346" y="660711700"/>
                </a:cxn>
              </a:cxnLst>
              <a:pathLst>
                <a:path w="301" h="285">
                  <a:moveTo>
                    <a:pt x="294" y="107"/>
                  </a:moveTo>
                  <a:cubicBezTo>
                    <a:pt x="286" y="44"/>
                    <a:pt x="216" y="0"/>
                    <a:pt x="137" y="9"/>
                  </a:cubicBezTo>
                  <a:cubicBezTo>
                    <a:pt x="58" y="18"/>
                    <a:pt x="0" y="76"/>
                    <a:pt x="7" y="139"/>
                  </a:cubicBezTo>
                  <a:cubicBezTo>
                    <a:pt x="11" y="172"/>
                    <a:pt x="33" y="200"/>
                    <a:pt x="64" y="218"/>
                  </a:cubicBezTo>
                  <a:cubicBezTo>
                    <a:pt x="65" y="232"/>
                    <a:pt x="60" y="250"/>
                    <a:pt x="36" y="268"/>
                  </a:cubicBezTo>
                  <a:cubicBezTo>
                    <a:pt x="26" y="275"/>
                    <a:pt x="76" y="285"/>
                    <a:pt x="122" y="237"/>
                  </a:cubicBezTo>
                  <a:cubicBezTo>
                    <a:pt x="136" y="238"/>
                    <a:pt x="150" y="239"/>
                    <a:pt x="164" y="237"/>
                  </a:cubicBezTo>
                  <a:cubicBezTo>
                    <a:pt x="243" y="228"/>
                    <a:pt x="301" y="170"/>
                    <a:pt x="294" y="107"/>
                  </a:cubicBezTo>
                  <a:close/>
                  <a:moveTo>
                    <a:pt x="80" y="143"/>
                  </a:moveTo>
                  <a:cubicBezTo>
                    <a:pt x="69" y="143"/>
                    <a:pt x="60" y="134"/>
                    <a:pt x="60" y="123"/>
                  </a:cubicBezTo>
                  <a:cubicBezTo>
                    <a:pt x="60" y="112"/>
                    <a:pt x="69" y="103"/>
                    <a:pt x="80" y="103"/>
                  </a:cubicBezTo>
                  <a:cubicBezTo>
                    <a:pt x="91" y="103"/>
                    <a:pt x="100" y="112"/>
                    <a:pt x="100" y="123"/>
                  </a:cubicBezTo>
                  <a:cubicBezTo>
                    <a:pt x="100" y="134"/>
                    <a:pt x="91" y="143"/>
                    <a:pt x="80" y="143"/>
                  </a:cubicBezTo>
                  <a:close/>
                  <a:moveTo>
                    <a:pt x="151" y="143"/>
                  </a:moveTo>
                  <a:cubicBezTo>
                    <a:pt x="140" y="143"/>
                    <a:pt x="131" y="134"/>
                    <a:pt x="131" y="123"/>
                  </a:cubicBezTo>
                  <a:cubicBezTo>
                    <a:pt x="131" y="112"/>
                    <a:pt x="140" y="103"/>
                    <a:pt x="151" y="103"/>
                  </a:cubicBezTo>
                  <a:cubicBezTo>
                    <a:pt x="163" y="103"/>
                    <a:pt x="172" y="112"/>
                    <a:pt x="172" y="123"/>
                  </a:cubicBezTo>
                  <a:cubicBezTo>
                    <a:pt x="172" y="134"/>
                    <a:pt x="163" y="143"/>
                    <a:pt x="151" y="143"/>
                  </a:cubicBezTo>
                  <a:close/>
                  <a:moveTo>
                    <a:pt x="223" y="143"/>
                  </a:moveTo>
                  <a:cubicBezTo>
                    <a:pt x="212" y="143"/>
                    <a:pt x="203" y="134"/>
                    <a:pt x="203" y="123"/>
                  </a:cubicBezTo>
                  <a:cubicBezTo>
                    <a:pt x="203" y="112"/>
                    <a:pt x="212" y="103"/>
                    <a:pt x="223" y="103"/>
                  </a:cubicBezTo>
                  <a:cubicBezTo>
                    <a:pt x="234" y="103"/>
                    <a:pt x="243" y="112"/>
                    <a:pt x="243" y="123"/>
                  </a:cubicBezTo>
                  <a:cubicBezTo>
                    <a:pt x="243" y="134"/>
                    <a:pt x="234" y="143"/>
                    <a:pt x="223" y="14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521220" y="3779785"/>
              <a:ext cx="1879119" cy="1880147"/>
            </a:xfrm>
            <a:prstGeom prst="rect">
              <a:avLst/>
            </a:prstGeom>
            <a:solidFill>
              <a:schemeClr val="bg1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539" name="Freeform 337"/>
            <p:cNvSpPr>
              <a:spLocks noEditPoints="1"/>
            </p:cNvSpPr>
            <p:nvPr/>
          </p:nvSpPr>
          <p:spPr>
            <a:xfrm>
              <a:off x="2146331" y="4406471"/>
              <a:ext cx="617430" cy="617430"/>
            </a:xfrm>
            <a:custGeom>
              <a:avLst/>
              <a:gdLst/>
              <a:ahLst/>
              <a:cxnLst>
                <a:cxn ang="0">
                  <a:pos x="661839939" y="0"/>
                </a:cxn>
                <a:cxn ang="0">
                  <a:pos x="0" y="661839939"/>
                </a:cxn>
                <a:cxn ang="0">
                  <a:pos x="661839939" y="1323679878"/>
                </a:cxn>
                <a:cxn ang="0">
                  <a:pos x="1323679878" y="661839939"/>
                </a:cxn>
                <a:cxn ang="0">
                  <a:pos x="661839939" y="0"/>
                </a:cxn>
                <a:cxn ang="0">
                  <a:pos x="703205605" y="960588161"/>
                </a:cxn>
                <a:cxn ang="0">
                  <a:pos x="583705030" y="960588161"/>
                </a:cxn>
                <a:cxn ang="0">
                  <a:pos x="330921041" y="1052510196"/>
                </a:cxn>
                <a:cxn ang="0">
                  <a:pos x="413650230" y="905433225"/>
                </a:cxn>
                <a:cxn ang="0">
                  <a:pos x="248189709" y="675629209"/>
                </a:cxn>
                <a:cxn ang="0">
                  <a:pos x="625070696" y="298748222"/>
                </a:cxn>
                <a:cxn ang="0">
                  <a:pos x="1080086592" y="583705030"/>
                </a:cxn>
                <a:cxn ang="0">
                  <a:pos x="703205605" y="960588161"/>
                </a:cxn>
              </a:cxnLst>
              <a:pathLst>
                <a:path w="288" h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224"/>
                    <a:pt x="64" y="288"/>
                    <a:pt x="144" y="288"/>
                  </a:cubicBezTo>
                  <a:cubicBezTo>
                    <a:pt x="224" y="288"/>
                    <a:pt x="288" y="22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153" y="209"/>
                  </a:moveTo>
                  <a:cubicBezTo>
                    <a:pt x="144" y="210"/>
                    <a:pt x="135" y="210"/>
                    <a:pt x="127" y="209"/>
                  </a:cubicBezTo>
                  <a:cubicBezTo>
                    <a:pt x="97" y="239"/>
                    <a:pt x="66" y="233"/>
                    <a:pt x="72" y="229"/>
                  </a:cubicBezTo>
                  <a:cubicBezTo>
                    <a:pt x="87" y="217"/>
                    <a:pt x="90" y="206"/>
                    <a:pt x="90" y="197"/>
                  </a:cubicBezTo>
                  <a:cubicBezTo>
                    <a:pt x="70" y="186"/>
                    <a:pt x="56" y="168"/>
                    <a:pt x="54" y="147"/>
                  </a:cubicBezTo>
                  <a:cubicBezTo>
                    <a:pt x="49" y="108"/>
                    <a:pt x="86" y="71"/>
                    <a:pt x="136" y="65"/>
                  </a:cubicBezTo>
                  <a:cubicBezTo>
                    <a:pt x="186" y="60"/>
                    <a:pt x="230" y="87"/>
                    <a:pt x="235" y="127"/>
                  </a:cubicBezTo>
                  <a:cubicBezTo>
                    <a:pt x="239" y="167"/>
                    <a:pt x="203" y="204"/>
                    <a:pt x="153" y="209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3554" name="图片 3"/>
          <p:cNvPicPr>
            <a:picLocks noChangeAspect="1"/>
          </p:cNvPicPr>
          <p:nvPr/>
        </p:nvPicPr>
        <p:blipFill>
          <a:blip r:embed="rId1"/>
          <a:srcRect t="13725" b="1787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5" name="文本框 6"/>
          <p:cNvSpPr txBox="1"/>
          <p:nvPr/>
        </p:nvSpPr>
        <p:spPr>
          <a:xfrm>
            <a:off x="0" y="0"/>
            <a:ext cx="3959225" cy="7699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400" dirty="0">
                <a:solidFill>
                  <a:schemeClr val="bg1"/>
                </a:solidFill>
                <a:latin typeface="Agency FB" panose="020B0503020202020204" pitchFamily="34" charset="0"/>
              </a:rPr>
              <a:t>ADD YOUR TITLE HEHE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23556" name="组合 4"/>
          <p:cNvGrpSpPr/>
          <p:nvPr/>
        </p:nvGrpSpPr>
        <p:grpSpPr>
          <a:xfrm>
            <a:off x="876300" y="1795463"/>
            <a:ext cx="4591050" cy="1709737"/>
            <a:chOff x="876620" y="1795364"/>
            <a:chExt cx="4590731" cy="1709836"/>
          </a:xfrm>
        </p:grpSpPr>
        <p:sp>
          <p:nvSpPr>
            <p:cNvPr id="6" name="圆角矩形 5"/>
            <p:cNvSpPr/>
            <p:nvPr/>
          </p:nvSpPr>
          <p:spPr>
            <a:xfrm>
              <a:off x="876620" y="2028740"/>
              <a:ext cx="4590731" cy="1476460"/>
            </a:xfrm>
            <a:prstGeom prst="roundRect">
              <a:avLst>
                <a:gd name="adj" fmla="val 9083"/>
              </a:avLst>
            </a:prstGeom>
            <a:noFill/>
            <a:ln>
              <a:solidFill>
                <a:srgbClr val="ADBA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564" name="矩形 7"/>
            <p:cNvSpPr/>
            <p:nvPr/>
          </p:nvSpPr>
          <p:spPr>
            <a:xfrm>
              <a:off x="1209995" y="2357034"/>
              <a:ext cx="3923980" cy="9787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1216025" eaLnBrk="1" hangingPunct="1">
                <a:lnSpc>
                  <a:spcPct val="120000"/>
                </a:lnSpc>
                <a:spcBef>
                  <a:spcPct val="20000"/>
                </a:spcBef>
                <a:buFontTx/>
                <a:buNone/>
              </a:pP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Add your words here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according to your need to draw the text box size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Please read the instructions and more work at the end of the manual template.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1532212" y="1795364"/>
              <a:ext cx="3279547" cy="461989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566" name="文本框 9"/>
            <p:cNvSpPr txBox="1"/>
            <p:nvPr/>
          </p:nvSpPr>
          <p:spPr>
            <a:xfrm>
              <a:off x="1763472" y="1845162"/>
              <a:ext cx="2797972" cy="33855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defTabSz="1216025" eaLnBrk="1" hangingPunct="1">
                <a:lnSpc>
                  <a:spcPct val="100000"/>
                </a:lnSpc>
                <a:spcBef>
                  <a:spcPct val="20000"/>
                </a:spcBef>
                <a:buFontTx/>
                <a:buNone/>
              </a:pPr>
              <a:r>
                <a:rPr lang="en-US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ADD TITLE</a:t>
              </a:r>
              <a:endPara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3557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213" y="1671638"/>
            <a:ext cx="3392487" cy="41576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3558" name="组合 11"/>
          <p:cNvGrpSpPr/>
          <p:nvPr/>
        </p:nvGrpSpPr>
        <p:grpSpPr>
          <a:xfrm>
            <a:off x="876300" y="4046538"/>
            <a:ext cx="4591050" cy="1668462"/>
            <a:chOff x="876619" y="4046514"/>
            <a:chExt cx="4590731" cy="1668529"/>
          </a:xfrm>
        </p:grpSpPr>
        <p:sp>
          <p:nvSpPr>
            <p:cNvPr id="13" name="圆角矩形 12"/>
            <p:cNvSpPr/>
            <p:nvPr/>
          </p:nvSpPr>
          <p:spPr>
            <a:xfrm>
              <a:off x="876619" y="4238609"/>
              <a:ext cx="4590731" cy="1476434"/>
            </a:xfrm>
            <a:prstGeom prst="roundRect">
              <a:avLst>
                <a:gd name="adj" fmla="val 9083"/>
              </a:avLst>
            </a:prstGeom>
            <a:noFill/>
            <a:ln>
              <a:solidFill>
                <a:srgbClr val="ADBA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560" name="矩形 13"/>
            <p:cNvSpPr/>
            <p:nvPr/>
          </p:nvSpPr>
          <p:spPr>
            <a:xfrm>
              <a:off x="1209994" y="4566877"/>
              <a:ext cx="3923980" cy="9787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1216025" eaLnBrk="1" hangingPunct="1">
                <a:lnSpc>
                  <a:spcPct val="120000"/>
                </a:lnSpc>
                <a:spcBef>
                  <a:spcPct val="20000"/>
                </a:spcBef>
                <a:buFontTx/>
                <a:buNone/>
              </a:pP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Add your words here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according to your need to draw the text box size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Please read the instructions and more work at the end of the manual template.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1532211" y="4046514"/>
              <a:ext cx="3279547" cy="461981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562" name="文本框 15"/>
            <p:cNvSpPr txBox="1"/>
            <p:nvPr/>
          </p:nvSpPr>
          <p:spPr>
            <a:xfrm>
              <a:off x="1744422" y="4098792"/>
              <a:ext cx="2797972" cy="33855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defTabSz="1216025" eaLnBrk="1" hangingPunct="1">
                <a:lnSpc>
                  <a:spcPct val="100000"/>
                </a:lnSpc>
                <a:spcBef>
                  <a:spcPct val="20000"/>
                </a:spcBef>
                <a:buFontTx/>
                <a:buNone/>
              </a:pPr>
              <a:r>
                <a:rPr lang="en-US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ADD TITLE</a:t>
              </a:r>
              <a:endPara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4578" name="图片 3"/>
          <p:cNvPicPr>
            <a:picLocks noChangeAspect="1"/>
          </p:cNvPicPr>
          <p:nvPr/>
        </p:nvPicPr>
        <p:blipFill>
          <a:blip r:embed="rId1"/>
          <a:srcRect t="13725" b="1787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79" name="文本框 6"/>
          <p:cNvSpPr txBox="1"/>
          <p:nvPr/>
        </p:nvSpPr>
        <p:spPr>
          <a:xfrm>
            <a:off x="0" y="0"/>
            <a:ext cx="3959225" cy="7699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400" dirty="0">
                <a:solidFill>
                  <a:schemeClr val="bg1"/>
                </a:solidFill>
                <a:latin typeface="Agency FB" panose="020B0503020202020204" pitchFamily="34" charset="0"/>
              </a:rPr>
              <a:t>ADD YOUR TITLE HEHE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4580" name="모서리가 둥근 직사각형 17"/>
          <p:cNvSpPr/>
          <p:nvPr/>
        </p:nvSpPr>
        <p:spPr>
          <a:xfrm>
            <a:off x="2238375" y="1990725"/>
            <a:ext cx="3840163" cy="1720850"/>
          </a:xfrm>
          <a:prstGeom prst="roundRect">
            <a:avLst>
              <a:gd name="adj" fmla="val 7356"/>
            </a:avLst>
          </a:prstGeom>
          <a:solidFill>
            <a:schemeClr val="bg1">
              <a:alpha val="32941"/>
            </a:schemeClr>
          </a:solidFill>
          <a:ln w="44450">
            <a:noFill/>
          </a:ln>
        </p:spPr>
        <p:txBody>
          <a:bodyPr anchor="ctr"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8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ko-KR" altLang="en-US" sz="18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모서리가 둥근 직사각형 18"/>
          <p:cNvSpPr/>
          <p:nvPr/>
        </p:nvSpPr>
        <p:spPr>
          <a:xfrm>
            <a:off x="6215063" y="1990725"/>
            <a:ext cx="3838575" cy="1720850"/>
          </a:xfrm>
          <a:prstGeom prst="roundRect">
            <a:avLst>
              <a:gd name="adj" fmla="val 5360"/>
            </a:avLst>
          </a:prstGeom>
          <a:solidFill>
            <a:schemeClr val="bg1">
              <a:alpha val="33000"/>
            </a:schemeClr>
          </a:solidFill>
          <a:ln w="4445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모서리가 둥근 직사각형 19"/>
          <p:cNvSpPr/>
          <p:nvPr/>
        </p:nvSpPr>
        <p:spPr>
          <a:xfrm>
            <a:off x="2238375" y="3849688"/>
            <a:ext cx="3840163" cy="1720850"/>
          </a:xfrm>
          <a:prstGeom prst="roundRect">
            <a:avLst>
              <a:gd name="adj" fmla="val 6690"/>
            </a:avLst>
          </a:prstGeom>
          <a:solidFill>
            <a:schemeClr val="bg1">
              <a:alpha val="33000"/>
            </a:schemeClr>
          </a:solidFill>
          <a:ln w="4445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모서리가 둥근 직사각형 20"/>
          <p:cNvSpPr/>
          <p:nvPr/>
        </p:nvSpPr>
        <p:spPr>
          <a:xfrm>
            <a:off x="6215063" y="3849688"/>
            <a:ext cx="3838575" cy="1720850"/>
          </a:xfrm>
          <a:prstGeom prst="roundRect">
            <a:avLst>
              <a:gd name="adj" fmla="val 10016"/>
            </a:avLst>
          </a:prstGeom>
          <a:solidFill>
            <a:schemeClr val="bg1">
              <a:alpha val="33000"/>
            </a:schemeClr>
          </a:solidFill>
          <a:ln w="4445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모서리가 둥근 직사각형 21"/>
          <p:cNvSpPr/>
          <p:nvPr/>
        </p:nvSpPr>
        <p:spPr>
          <a:xfrm>
            <a:off x="2301875" y="1803400"/>
            <a:ext cx="3689350" cy="1908175"/>
          </a:xfrm>
          <a:prstGeom prst="roundRect">
            <a:avLst>
              <a:gd name="adj" fmla="val 16667"/>
            </a:avLst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algun Gothic" panose="020B0503020000020004" pitchFamily="34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모서리가 둥근 직사각형 22"/>
          <p:cNvSpPr/>
          <p:nvPr/>
        </p:nvSpPr>
        <p:spPr>
          <a:xfrm>
            <a:off x="6403975" y="1803400"/>
            <a:ext cx="3689350" cy="1908175"/>
          </a:xfrm>
          <a:prstGeom prst="roundRect">
            <a:avLst>
              <a:gd name="adj" fmla="val 16667"/>
            </a:avLst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algun Gothic" panose="020B0503020000020004" pitchFamily="34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모서리가 둥근 직사각형 23"/>
          <p:cNvSpPr/>
          <p:nvPr/>
        </p:nvSpPr>
        <p:spPr>
          <a:xfrm>
            <a:off x="2301875" y="3892550"/>
            <a:ext cx="3689350" cy="1908175"/>
          </a:xfrm>
          <a:prstGeom prst="roundRect">
            <a:avLst>
              <a:gd name="adj" fmla="val 16667"/>
            </a:avLst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algun Gothic" panose="020B0503020000020004" pitchFamily="34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모서리가 둥근 직사각형 24"/>
          <p:cNvSpPr/>
          <p:nvPr/>
        </p:nvSpPr>
        <p:spPr>
          <a:xfrm>
            <a:off x="6403975" y="3892550"/>
            <a:ext cx="3689350" cy="1908175"/>
          </a:xfrm>
          <a:prstGeom prst="roundRect">
            <a:avLst>
              <a:gd name="adj" fmla="val 16667"/>
            </a:avLst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algun Gothic" panose="020B0503020000020004" pitchFamily="34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타원 25@|1FFC:0|FBC:0|LFC:16777215|LBC:16777215"/>
          <p:cNvSpPr/>
          <p:nvPr/>
        </p:nvSpPr>
        <p:spPr>
          <a:xfrm>
            <a:off x="5056188" y="2565400"/>
            <a:ext cx="2239963" cy="2239963"/>
          </a:xfrm>
          <a:prstGeom prst="ellipse">
            <a:avLst/>
          </a:prstGeom>
          <a:solidFill>
            <a:schemeClr val="bg1">
              <a:alpha val="91000"/>
            </a:schemeClr>
          </a:solidFill>
          <a:ln w="4445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원호 27@|1FFC:0|FBC:0|LFC:12566463|LBC:16777215"/>
          <p:cNvSpPr/>
          <p:nvPr/>
        </p:nvSpPr>
        <p:spPr>
          <a:xfrm>
            <a:off x="5281613" y="2776538"/>
            <a:ext cx="1806575" cy="1808163"/>
          </a:xfrm>
          <a:prstGeom prst="arc">
            <a:avLst>
              <a:gd name="adj1" fmla="val 16200000"/>
              <a:gd name="adj2" fmla="val 12086864"/>
            </a:avLst>
          </a:prstGeom>
          <a:noFill/>
          <a:ln w="63500" cap="flat" cmpd="sng" algn="ctr">
            <a:solidFill>
              <a:srgbClr val="ADBACA"/>
            </a:solidFill>
            <a:prstDash val="solid"/>
            <a:tailEnd type="triangle" w="lg" len="lg"/>
          </a:ln>
          <a:effectLst/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algun Gothic" panose="020B0503020000020004" pitchFamily="34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Freeform 252"/>
          <p:cNvSpPr>
            <a:spLocks noEditPoints="1"/>
          </p:cNvSpPr>
          <p:nvPr/>
        </p:nvSpPr>
        <p:spPr bwMode="auto">
          <a:xfrm>
            <a:off x="5643563" y="3221038"/>
            <a:ext cx="1036638" cy="982663"/>
          </a:xfrm>
          <a:custGeom>
            <a:avLst/>
            <a:gdLst>
              <a:gd name="T0" fmla="*/ 294 w 301"/>
              <a:gd name="T1" fmla="*/ 107 h 285"/>
              <a:gd name="T2" fmla="*/ 137 w 301"/>
              <a:gd name="T3" fmla="*/ 9 h 285"/>
              <a:gd name="T4" fmla="*/ 7 w 301"/>
              <a:gd name="T5" fmla="*/ 139 h 285"/>
              <a:gd name="T6" fmla="*/ 64 w 301"/>
              <a:gd name="T7" fmla="*/ 218 h 285"/>
              <a:gd name="T8" fmla="*/ 36 w 301"/>
              <a:gd name="T9" fmla="*/ 268 h 285"/>
              <a:gd name="T10" fmla="*/ 122 w 301"/>
              <a:gd name="T11" fmla="*/ 237 h 285"/>
              <a:gd name="T12" fmla="*/ 164 w 301"/>
              <a:gd name="T13" fmla="*/ 237 h 285"/>
              <a:gd name="T14" fmla="*/ 294 w 301"/>
              <a:gd name="T15" fmla="*/ 107 h 285"/>
              <a:gd name="T16" fmla="*/ 80 w 301"/>
              <a:gd name="T17" fmla="*/ 143 h 285"/>
              <a:gd name="T18" fmla="*/ 60 w 301"/>
              <a:gd name="T19" fmla="*/ 123 h 285"/>
              <a:gd name="T20" fmla="*/ 80 w 301"/>
              <a:gd name="T21" fmla="*/ 103 h 285"/>
              <a:gd name="T22" fmla="*/ 100 w 301"/>
              <a:gd name="T23" fmla="*/ 123 h 285"/>
              <a:gd name="T24" fmla="*/ 80 w 301"/>
              <a:gd name="T25" fmla="*/ 143 h 285"/>
              <a:gd name="T26" fmla="*/ 151 w 301"/>
              <a:gd name="T27" fmla="*/ 143 h 285"/>
              <a:gd name="T28" fmla="*/ 131 w 301"/>
              <a:gd name="T29" fmla="*/ 123 h 285"/>
              <a:gd name="T30" fmla="*/ 151 w 301"/>
              <a:gd name="T31" fmla="*/ 103 h 285"/>
              <a:gd name="T32" fmla="*/ 172 w 301"/>
              <a:gd name="T33" fmla="*/ 123 h 285"/>
              <a:gd name="T34" fmla="*/ 151 w 301"/>
              <a:gd name="T35" fmla="*/ 143 h 285"/>
              <a:gd name="T36" fmla="*/ 223 w 301"/>
              <a:gd name="T37" fmla="*/ 143 h 285"/>
              <a:gd name="T38" fmla="*/ 203 w 301"/>
              <a:gd name="T39" fmla="*/ 123 h 285"/>
              <a:gd name="T40" fmla="*/ 223 w 301"/>
              <a:gd name="T41" fmla="*/ 103 h 285"/>
              <a:gd name="T42" fmla="*/ 243 w 301"/>
              <a:gd name="T43" fmla="*/ 123 h 285"/>
              <a:gd name="T44" fmla="*/ 223 w 301"/>
              <a:gd name="T45" fmla="*/ 143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01" h="285">
                <a:moveTo>
                  <a:pt x="294" y="107"/>
                </a:moveTo>
                <a:cubicBezTo>
                  <a:pt x="286" y="44"/>
                  <a:pt x="216" y="0"/>
                  <a:pt x="137" y="9"/>
                </a:cubicBezTo>
                <a:cubicBezTo>
                  <a:pt x="58" y="18"/>
                  <a:pt x="0" y="76"/>
                  <a:pt x="7" y="139"/>
                </a:cubicBezTo>
                <a:cubicBezTo>
                  <a:pt x="11" y="172"/>
                  <a:pt x="33" y="200"/>
                  <a:pt x="64" y="218"/>
                </a:cubicBezTo>
                <a:cubicBezTo>
                  <a:pt x="65" y="232"/>
                  <a:pt x="60" y="250"/>
                  <a:pt x="36" y="268"/>
                </a:cubicBezTo>
                <a:cubicBezTo>
                  <a:pt x="26" y="275"/>
                  <a:pt x="76" y="285"/>
                  <a:pt x="122" y="237"/>
                </a:cubicBezTo>
                <a:cubicBezTo>
                  <a:pt x="136" y="238"/>
                  <a:pt x="150" y="239"/>
                  <a:pt x="164" y="237"/>
                </a:cubicBezTo>
                <a:cubicBezTo>
                  <a:pt x="243" y="228"/>
                  <a:pt x="301" y="170"/>
                  <a:pt x="294" y="107"/>
                </a:cubicBezTo>
                <a:close/>
                <a:moveTo>
                  <a:pt x="80" y="143"/>
                </a:moveTo>
                <a:cubicBezTo>
                  <a:pt x="69" y="143"/>
                  <a:pt x="60" y="134"/>
                  <a:pt x="60" y="123"/>
                </a:cubicBezTo>
                <a:cubicBezTo>
                  <a:pt x="60" y="112"/>
                  <a:pt x="69" y="103"/>
                  <a:pt x="80" y="103"/>
                </a:cubicBezTo>
                <a:cubicBezTo>
                  <a:pt x="91" y="103"/>
                  <a:pt x="100" y="112"/>
                  <a:pt x="100" y="123"/>
                </a:cubicBezTo>
                <a:cubicBezTo>
                  <a:pt x="100" y="134"/>
                  <a:pt x="91" y="143"/>
                  <a:pt x="80" y="143"/>
                </a:cubicBezTo>
                <a:close/>
                <a:moveTo>
                  <a:pt x="151" y="143"/>
                </a:moveTo>
                <a:cubicBezTo>
                  <a:pt x="140" y="143"/>
                  <a:pt x="131" y="134"/>
                  <a:pt x="131" y="123"/>
                </a:cubicBezTo>
                <a:cubicBezTo>
                  <a:pt x="131" y="112"/>
                  <a:pt x="140" y="103"/>
                  <a:pt x="151" y="103"/>
                </a:cubicBezTo>
                <a:cubicBezTo>
                  <a:pt x="163" y="103"/>
                  <a:pt x="172" y="112"/>
                  <a:pt x="172" y="123"/>
                </a:cubicBezTo>
                <a:cubicBezTo>
                  <a:pt x="172" y="134"/>
                  <a:pt x="163" y="143"/>
                  <a:pt x="151" y="143"/>
                </a:cubicBezTo>
                <a:close/>
                <a:moveTo>
                  <a:pt x="223" y="143"/>
                </a:moveTo>
                <a:cubicBezTo>
                  <a:pt x="212" y="143"/>
                  <a:pt x="203" y="134"/>
                  <a:pt x="203" y="123"/>
                </a:cubicBezTo>
                <a:cubicBezTo>
                  <a:pt x="203" y="112"/>
                  <a:pt x="212" y="103"/>
                  <a:pt x="223" y="103"/>
                </a:cubicBezTo>
                <a:cubicBezTo>
                  <a:pt x="234" y="103"/>
                  <a:pt x="243" y="112"/>
                  <a:pt x="243" y="123"/>
                </a:cubicBezTo>
                <a:cubicBezTo>
                  <a:pt x="243" y="134"/>
                  <a:pt x="234" y="143"/>
                  <a:pt x="223" y="143"/>
                </a:cubicBezTo>
                <a:close/>
              </a:path>
            </a:pathLst>
          </a:custGeom>
          <a:solidFill>
            <a:srgbClr val="ADBACA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591" name="TextBox 13"/>
          <p:cNvSpPr txBox="1"/>
          <p:nvPr/>
        </p:nvSpPr>
        <p:spPr>
          <a:xfrm>
            <a:off x="2630488" y="2486025"/>
            <a:ext cx="1954212" cy="2460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1216025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en-US" altLang="zh-CN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altLang="zh-CN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592" name="TextBox 13"/>
          <p:cNvSpPr txBox="1"/>
          <p:nvPr/>
        </p:nvSpPr>
        <p:spPr>
          <a:xfrm>
            <a:off x="2635250" y="2800350"/>
            <a:ext cx="2333625" cy="3698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1216025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endParaRPr lang="en-US" altLang="zh-CN" sz="12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593" name="TextBox 13"/>
          <p:cNvSpPr txBox="1"/>
          <p:nvPr/>
        </p:nvSpPr>
        <p:spPr>
          <a:xfrm>
            <a:off x="2630488" y="4394200"/>
            <a:ext cx="1954212" cy="2476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1216025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en-US" altLang="zh-CN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altLang="zh-CN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594" name="TextBox 13"/>
          <p:cNvSpPr txBox="1"/>
          <p:nvPr/>
        </p:nvSpPr>
        <p:spPr>
          <a:xfrm>
            <a:off x="2635250" y="4710113"/>
            <a:ext cx="2333625" cy="368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1216025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endParaRPr lang="en-US" altLang="zh-CN" sz="12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595" name="TextBox 13"/>
          <p:cNvSpPr txBox="1"/>
          <p:nvPr/>
        </p:nvSpPr>
        <p:spPr>
          <a:xfrm>
            <a:off x="7313613" y="2486025"/>
            <a:ext cx="1952625" cy="2460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1216025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en-US" altLang="zh-CN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altLang="zh-CN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596" name="TextBox 13"/>
          <p:cNvSpPr txBox="1"/>
          <p:nvPr/>
        </p:nvSpPr>
        <p:spPr>
          <a:xfrm>
            <a:off x="7316788" y="2800350"/>
            <a:ext cx="2333625" cy="3698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1216025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endParaRPr lang="en-US" altLang="zh-CN" sz="12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597" name="TextBox 13"/>
          <p:cNvSpPr txBox="1"/>
          <p:nvPr/>
        </p:nvSpPr>
        <p:spPr>
          <a:xfrm>
            <a:off x="7313613" y="4338638"/>
            <a:ext cx="1952625" cy="24606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1216025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en-US" altLang="zh-CN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altLang="zh-CN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598" name="TextBox 13"/>
          <p:cNvSpPr txBox="1"/>
          <p:nvPr/>
        </p:nvSpPr>
        <p:spPr>
          <a:xfrm>
            <a:off x="7316788" y="4652963"/>
            <a:ext cx="2333625" cy="36988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1216025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endParaRPr lang="en-US" altLang="zh-CN" sz="12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602" name="图片 3"/>
          <p:cNvPicPr>
            <a:picLocks noChangeAspect="1"/>
          </p:cNvPicPr>
          <p:nvPr/>
        </p:nvPicPr>
        <p:blipFill>
          <a:blip r:embed="rId1"/>
          <a:srcRect t="13725" b="1787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603" name="文本框 6"/>
          <p:cNvSpPr txBox="1"/>
          <p:nvPr/>
        </p:nvSpPr>
        <p:spPr>
          <a:xfrm>
            <a:off x="0" y="0"/>
            <a:ext cx="3959225" cy="7699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400" dirty="0">
                <a:solidFill>
                  <a:schemeClr val="bg1"/>
                </a:solidFill>
                <a:latin typeface="Agency FB" panose="020B0503020202020204" pitchFamily="34" charset="0"/>
              </a:rPr>
              <a:t>ADD YOUR TITLE HEHE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25604" name="图片 4"/>
          <p:cNvPicPr>
            <a:picLocks noChangeAspect="1"/>
          </p:cNvPicPr>
          <p:nvPr/>
        </p:nvPicPr>
        <p:blipFill>
          <a:blip r:embed="rId2"/>
          <a:srcRect t="22778" b="20619"/>
          <a:stretch>
            <a:fillRect/>
          </a:stretch>
        </p:blipFill>
        <p:spPr>
          <a:xfrm>
            <a:off x="144463" y="1320800"/>
            <a:ext cx="11903075" cy="31718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5605" name="组合 5"/>
          <p:cNvGrpSpPr/>
          <p:nvPr/>
        </p:nvGrpSpPr>
        <p:grpSpPr>
          <a:xfrm>
            <a:off x="1181100" y="1317625"/>
            <a:ext cx="3449638" cy="3175000"/>
            <a:chOff x="1180738" y="1317175"/>
            <a:chExt cx="3449466" cy="3175001"/>
          </a:xfrm>
        </p:grpSpPr>
        <p:sp>
          <p:nvSpPr>
            <p:cNvPr id="8" name="Rectangle 37"/>
            <p:cNvSpPr/>
            <p:nvPr/>
          </p:nvSpPr>
          <p:spPr>
            <a:xfrm>
              <a:off x="1180738" y="1317175"/>
              <a:ext cx="3449466" cy="3175001"/>
            </a:xfrm>
            <a:prstGeom prst="rect">
              <a:avLst/>
            </a:prstGeom>
            <a:solidFill>
              <a:schemeClr val="bg1"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772846" y="2414138"/>
              <a:ext cx="2420816" cy="1552575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marL="0" marR="0" lvl="0" indent="0" algn="l" defTabSz="121666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Add your words here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，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according to your need to draw the text box size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。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Please read the instructions and more work at the end of the manual template.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0" name="TextBox 13"/>
            <p:cNvSpPr txBox="1"/>
            <p:nvPr/>
          </p:nvSpPr>
          <p:spPr>
            <a:xfrm>
              <a:off x="2290346" y="1990275"/>
              <a:ext cx="1495350" cy="246063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marR="0" defTabSz="1216660" eaLnBrk="1" fontAlgn="auto" hangingPunct="1"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kumimoji="0" lang="en-US" altLang="zh-CN" sz="1600" b="1" kern="1200" cap="none" spc="0" normalizeH="0" baseline="0" noProof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ADD TITLE</a:t>
              </a:r>
              <a:endParaRPr kumimoji="0" lang="en-US" sz="1600" b="1" kern="1200" cap="none" spc="0" normalizeH="0" baseline="0" noProof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25606" name="组合 10"/>
          <p:cNvGrpSpPr/>
          <p:nvPr/>
        </p:nvGrpSpPr>
        <p:grpSpPr>
          <a:xfrm>
            <a:off x="1074738" y="4937125"/>
            <a:ext cx="9899650" cy="1438275"/>
            <a:chOff x="1075054" y="4936722"/>
            <a:chExt cx="9899446" cy="1438415"/>
          </a:xfrm>
        </p:grpSpPr>
        <p:sp>
          <p:nvSpPr>
            <p:cNvPr id="12" name="圆角矩形 11"/>
            <p:cNvSpPr/>
            <p:nvPr/>
          </p:nvSpPr>
          <p:spPr>
            <a:xfrm>
              <a:off x="1238563" y="4936722"/>
              <a:ext cx="2471687" cy="462008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608" name="文本框 12"/>
            <p:cNvSpPr txBox="1"/>
            <p:nvPr/>
          </p:nvSpPr>
          <p:spPr>
            <a:xfrm>
              <a:off x="1075054" y="4995625"/>
              <a:ext cx="2797972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defTabSz="1216025" eaLnBrk="1" hangingPunct="1">
                <a:lnSpc>
                  <a:spcPct val="100000"/>
                </a:lnSpc>
                <a:spcBef>
                  <a:spcPct val="20000"/>
                </a:spcBef>
                <a:buFontTx/>
                <a:buNone/>
              </a:pPr>
              <a:r>
                <a:rPr lang="en-US" altLang="zh-CN" sz="18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ADD TITLE</a:t>
              </a:r>
              <a:endParaRPr lang="en-US" altLang="zh-CN" sz="1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609" name="矩形 13"/>
            <p:cNvSpPr/>
            <p:nvPr/>
          </p:nvSpPr>
          <p:spPr>
            <a:xfrm>
              <a:off x="1238250" y="5623055"/>
              <a:ext cx="9725036" cy="202812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1216025" eaLnBrk="1" hangingPunct="1">
                <a:lnSpc>
                  <a:spcPct val="120000"/>
                </a:lnSpc>
                <a:spcBef>
                  <a:spcPct val="20000"/>
                </a:spcBef>
                <a:buFontTx/>
                <a:buNone/>
              </a:pP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Add your words here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according to your need to draw the text box size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610" name="矩形 14"/>
            <p:cNvSpPr/>
            <p:nvPr/>
          </p:nvSpPr>
          <p:spPr>
            <a:xfrm>
              <a:off x="1249464" y="5897690"/>
              <a:ext cx="9725036" cy="202812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1216025" eaLnBrk="1" hangingPunct="1">
                <a:lnSpc>
                  <a:spcPct val="120000"/>
                </a:lnSpc>
                <a:spcBef>
                  <a:spcPct val="20000"/>
                </a:spcBef>
                <a:buFontTx/>
                <a:buNone/>
              </a:pP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Add your words here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according to your need to draw the text box size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611" name="矩形 15"/>
            <p:cNvSpPr/>
            <p:nvPr/>
          </p:nvSpPr>
          <p:spPr>
            <a:xfrm>
              <a:off x="1249464" y="6172325"/>
              <a:ext cx="9725036" cy="202812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1216025" eaLnBrk="1" hangingPunct="1">
                <a:lnSpc>
                  <a:spcPct val="120000"/>
                </a:lnSpc>
                <a:spcBef>
                  <a:spcPct val="20000"/>
                </a:spcBef>
                <a:buFontTx/>
                <a:buNone/>
              </a:pP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Add your words here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according to your need to draw the text box size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6626" name="图片 3"/>
          <p:cNvPicPr>
            <a:picLocks noChangeAspect="1"/>
          </p:cNvPicPr>
          <p:nvPr/>
        </p:nvPicPr>
        <p:blipFill>
          <a:blip r:embed="rId1"/>
          <a:srcRect t="13725" b="1787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27" name="文本框 6"/>
          <p:cNvSpPr txBox="1"/>
          <p:nvPr/>
        </p:nvSpPr>
        <p:spPr>
          <a:xfrm>
            <a:off x="0" y="0"/>
            <a:ext cx="3959225" cy="7699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400" dirty="0">
                <a:solidFill>
                  <a:schemeClr val="bg1"/>
                </a:solidFill>
                <a:latin typeface="Agency FB" panose="020B0503020202020204" pitchFamily="34" charset="0"/>
              </a:rPr>
              <a:t>ADD YOUR TITLE HEHE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" name="直接连接符 24"/>
          <p:cNvSpPr>
            <a:spLocks noChangeShapeType="1"/>
          </p:cNvSpPr>
          <p:nvPr/>
        </p:nvSpPr>
        <p:spPr bwMode="auto">
          <a:xfrm flipH="1">
            <a:off x="3236913" y="3200400"/>
            <a:ext cx="1049338" cy="0"/>
          </a:xfrm>
          <a:prstGeom prst="line">
            <a:avLst/>
          </a:prstGeom>
          <a:noFill/>
          <a:ln w="12700" cmpd="sng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629" name="TextBox 13"/>
          <p:cNvSpPr txBox="1"/>
          <p:nvPr/>
        </p:nvSpPr>
        <p:spPr>
          <a:xfrm>
            <a:off x="1066800" y="2886075"/>
            <a:ext cx="1952625" cy="2476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 defTabSz="1216025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TextBox 13"/>
          <p:cNvSpPr txBox="1"/>
          <p:nvPr/>
        </p:nvSpPr>
        <p:spPr>
          <a:xfrm>
            <a:off x="817563" y="3167063"/>
            <a:ext cx="2201863" cy="3698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R="0" algn="r" defTabSz="1216660" eaLnBrk="1" fontAlgn="auto" hangingPunct="1">
              <a:spcBef>
                <a:spcPct val="2000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1200" kern="1200" cap="none" spc="0" normalizeH="0" baseline="0" noProof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according to your need to draw the text box size</a:t>
            </a:r>
            <a:endParaRPr kumimoji="0" lang="en-US" altLang="zh-CN" sz="1200" kern="1200" cap="none" spc="0" normalizeH="0" baseline="0" noProof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631" name="TextBox 13"/>
          <p:cNvSpPr txBox="1"/>
          <p:nvPr/>
        </p:nvSpPr>
        <p:spPr>
          <a:xfrm>
            <a:off x="7666038" y="1995488"/>
            <a:ext cx="1257300" cy="24606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1216025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7666038" y="2278063"/>
            <a:ext cx="2384425" cy="3698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R="0" defTabSz="1216660" eaLnBrk="1" fontAlgn="auto" hangingPunct="1">
              <a:spcBef>
                <a:spcPct val="2000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1200" kern="1200" cap="none" spc="0" normalizeH="0" baseline="0" noProof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according to your need to draw the text box size</a:t>
            </a:r>
            <a:endParaRPr kumimoji="0" lang="en-US" altLang="zh-CN" sz="1200" kern="1200" cap="none" spc="0" normalizeH="0" baseline="0" noProof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633" name="TextBox 13"/>
          <p:cNvSpPr txBox="1"/>
          <p:nvPr/>
        </p:nvSpPr>
        <p:spPr>
          <a:xfrm>
            <a:off x="1817688" y="5097463"/>
            <a:ext cx="1952625" cy="24606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 defTabSz="1216025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Box 13"/>
          <p:cNvSpPr txBox="1"/>
          <p:nvPr/>
        </p:nvSpPr>
        <p:spPr>
          <a:xfrm>
            <a:off x="1366838" y="5349875"/>
            <a:ext cx="2439988" cy="36830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R="0" algn="r" defTabSz="1216660" eaLnBrk="1" fontAlgn="auto" hangingPunct="1">
              <a:spcBef>
                <a:spcPct val="2000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1200" kern="1200" cap="none" spc="0" normalizeH="0" baseline="0" noProof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according to your need to draw the text box size</a:t>
            </a:r>
            <a:endParaRPr kumimoji="0" lang="en-US" altLang="zh-CN" sz="1200" kern="1200" cap="none" spc="0" normalizeH="0" baseline="0" noProof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635" name="TextBox 13"/>
          <p:cNvSpPr txBox="1"/>
          <p:nvPr/>
        </p:nvSpPr>
        <p:spPr>
          <a:xfrm>
            <a:off x="8599488" y="4241800"/>
            <a:ext cx="1952625" cy="2460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1216025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93138" y="4557713"/>
            <a:ext cx="2349500" cy="36830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R="0" defTabSz="1216660" eaLnBrk="1" fontAlgn="auto" hangingPunct="1">
              <a:spcBef>
                <a:spcPct val="2000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1200" kern="1200" cap="none" spc="0" normalizeH="0" baseline="0" noProof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according to your need to draw the text box size</a:t>
            </a:r>
            <a:endParaRPr kumimoji="0" lang="en-US" altLang="zh-CN" sz="1200" kern="1200" cap="none" spc="0" normalizeH="0" baseline="0" noProof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6637" name="组合 14"/>
          <p:cNvGrpSpPr/>
          <p:nvPr/>
        </p:nvGrpSpPr>
        <p:grpSpPr>
          <a:xfrm>
            <a:off x="3983038" y="2116138"/>
            <a:ext cx="4422775" cy="3427412"/>
            <a:chOff x="3982894" y="2116760"/>
            <a:chExt cx="4422378" cy="3426924"/>
          </a:xfrm>
        </p:grpSpPr>
        <p:sp>
          <p:nvSpPr>
            <p:cNvPr id="16" name="新月形 15"/>
            <p:cNvSpPr>
              <a:spLocks noChangeArrowheads="1"/>
            </p:cNvSpPr>
            <p:nvPr/>
          </p:nvSpPr>
          <p:spPr bwMode="auto">
            <a:xfrm rot="20751297">
              <a:off x="4135280" y="2356438"/>
              <a:ext cx="1588944" cy="3177722"/>
            </a:xfrm>
            <a:prstGeom prst="moon">
              <a:avLst>
                <a:gd name="adj" fmla="val 15190"/>
              </a:avLst>
            </a:prstGeom>
            <a:solidFill>
              <a:srgbClr val="6A6A6A"/>
            </a:solidFill>
            <a:ln w="3175" cmpd="sng">
              <a:solidFill>
                <a:srgbClr val="F8F8F8"/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新月形 16"/>
            <p:cNvSpPr>
              <a:spLocks noChangeArrowheads="1"/>
            </p:cNvSpPr>
            <p:nvPr/>
          </p:nvSpPr>
          <p:spPr bwMode="auto">
            <a:xfrm rot="4551297">
              <a:off x="4949636" y="1323039"/>
              <a:ext cx="1588861" cy="3176303"/>
            </a:xfrm>
            <a:prstGeom prst="moon">
              <a:avLst>
                <a:gd name="adj" fmla="val 15190"/>
              </a:avLst>
            </a:prstGeom>
            <a:solidFill>
              <a:schemeClr val="bg1">
                <a:alpha val="0"/>
              </a:schemeClr>
            </a:solidFill>
            <a:ln w="3175" cmpd="sng">
              <a:solidFill>
                <a:srgbClr val="F8F8F8"/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新月形 17"/>
            <p:cNvSpPr>
              <a:spLocks noChangeArrowheads="1"/>
            </p:cNvSpPr>
            <p:nvPr/>
          </p:nvSpPr>
          <p:spPr bwMode="auto">
            <a:xfrm rot="9951297">
              <a:off x="5984551" y="2137394"/>
              <a:ext cx="1590532" cy="3177722"/>
            </a:xfrm>
            <a:prstGeom prst="moon">
              <a:avLst>
                <a:gd name="adj" fmla="val 15190"/>
              </a:avLst>
            </a:prstGeom>
            <a:solidFill>
              <a:srgbClr val="6A6A6A"/>
            </a:solidFill>
            <a:ln w="3175" cmpd="sng">
              <a:solidFill>
                <a:srgbClr val="F8F8F8"/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新月形 18"/>
            <p:cNvSpPr>
              <a:spLocks noChangeArrowheads="1"/>
            </p:cNvSpPr>
            <p:nvPr/>
          </p:nvSpPr>
          <p:spPr bwMode="auto">
            <a:xfrm rot="15351297">
              <a:off x="5185360" y="3160309"/>
              <a:ext cx="1588861" cy="3177890"/>
            </a:xfrm>
            <a:prstGeom prst="moon">
              <a:avLst>
                <a:gd name="adj" fmla="val 15190"/>
              </a:avLst>
            </a:prstGeom>
            <a:solidFill>
              <a:schemeClr val="bg1">
                <a:alpha val="0"/>
              </a:schemeClr>
            </a:solidFill>
            <a:ln w="3175" cmpd="sng">
              <a:solidFill>
                <a:srgbClr val="F8F8F8"/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642" name="TextBox 11"/>
            <p:cNvSpPr/>
            <p:nvPr/>
          </p:nvSpPr>
          <p:spPr>
            <a:xfrm flipH="1">
              <a:off x="4848003" y="3532608"/>
              <a:ext cx="2111185" cy="46189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ADD TITLE</a:t>
              </a:r>
              <a:endPara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直接连接符 24"/>
            <p:cNvSpPr>
              <a:spLocks noChangeShapeType="1"/>
            </p:cNvSpPr>
            <p:nvPr/>
          </p:nvSpPr>
          <p:spPr bwMode="auto">
            <a:xfrm flipH="1">
              <a:off x="3982894" y="5343687"/>
              <a:ext cx="1033369" cy="0"/>
            </a:xfrm>
            <a:prstGeom prst="line">
              <a:avLst/>
            </a:prstGeom>
            <a:noFill/>
            <a:ln w="12700" cmpd="sng">
              <a:solidFill>
                <a:srgbClr val="ADBACA"/>
              </a:solidFill>
              <a:prstDash val="sysDot"/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直接连接符 24"/>
            <p:cNvSpPr>
              <a:spLocks noChangeShapeType="1"/>
            </p:cNvSpPr>
            <p:nvPr/>
          </p:nvSpPr>
          <p:spPr bwMode="auto">
            <a:xfrm flipH="1">
              <a:off x="6427425" y="2240567"/>
              <a:ext cx="1050831" cy="0"/>
            </a:xfrm>
            <a:prstGeom prst="line">
              <a:avLst/>
            </a:prstGeom>
            <a:noFill/>
            <a:ln w="12700" cmpd="sng">
              <a:solidFill>
                <a:srgbClr val="ADBACA"/>
              </a:solidFill>
              <a:prstDash val="sysDot"/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直接连接符 22"/>
            <p:cNvSpPr>
              <a:spLocks noChangeShapeType="1"/>
            </p:cNvSpPr>
            <p:nvPr/>
          </p:nvSpPr>
          <p:spPr bwMode="auto">
            <a:xfrm flipH="1">
              <a:off x="7371902" y="4559574"/>
              <a:ext cx="1033370" cy="0"/>
            </a:xfrm>
            <a:prstGeom prst="line">
              <a:avLst/>
            </a:prstGeom>
            <a:noFill/>
            <a:ln w="12700" cmpd="sng">
              <a:solidFill>
                <a:srgbClr val="ADBACA"/>
              </a:solidFill>
              <a:prstDash val="sysDot"/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650" name="图片 3"/>
          <p:cNvPicPr>
            <a:picLocks noChangeAspect="1"/>
          </p:cNvPicPr>
          <p:nvPr/>
        </p:nvPicPr>
        <p:blipFill>
          <a:blip r:embed="rId1"/>
          <a:srcRect t="13725" b="1787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651" name="文本框 6"/>
          <p:cNvSpPr txBox="1"/>
          <p:nvPr/>
        </p:nvSpPr>
        <p:spPr>
          <a:xfrm>
            <a:off x="0" y="0"/>
            <a:ext cx="3959225" cy="7699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400" dirty="0">
                <a:solidFill>
                  <a:schemeClr val="bg1"/>
                </a:solidFill>
                <a:latin typeface="Agency FB" panose="020B0503020202020204" pitchFamily="34" charset="0"/>
              </a:rPr>
              <a:t>ADD YOUR TITLE HEHE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27652" name="组合 4"/>
          <p:cNvGrpSpPr/>
          <p:nvPr/>
        </p:nvGrpSpPr>
        <p:grpSpPr>
          <a:xfrm>
            <a:off x="1185863" y="2638425"/>
            <a:ext cx="2078037" cy="2138363"/>
            <a:chOff x="1186217" y="2638668"/>
            <a:chExt cx="2077683" cy="2137794"/>
          </a:xfrm>
        </p:grpSpPr>
        <p:sp>
          <p:nvSpPr>
            <p:cNvPr id="6" name="Freeform 21"/>
            <p:cNvSpPr>
              <a:spLocks noEditPoints="1"/>
            </p:cNvSpPr>
            <p:nvPr/>
          </p:nvSpPr>
          <p:spPr bwMode="auto">
            <a:xfrm>
              <a:off x="1833807" y="2638668"/>
              <a:ext cx="771394" cy="771320"/>
            </a:xfrm>
            <a:custGeom>
              <a:avLst/>
              <a:gdLst>
                <a:gd name="T0" fmla="*/ 0 w 260"/>
                <a:gd name="T1" fmla="*/ 130 h 259"/>
                <a:gd name="T2" fmla="*/ 260 w 260"/>
                <a:gd name="T3" fmla="*/ 130 h 259"/>
                <a:gd name="T4" fmla="*/ 130 w 260"/>
                <a:gd name="T5" fmla="*/ 32 h 259"/>
                <a:gd name="T6" fmla="*/ 130 w 260"/>
                <a:gd name="T7" fmla="*/ 227 h 259"/>
                <a:gd name="T8" fmla="*/ 130 w 260"/>
                <a:gd name="T9" fmla="*/ 32 h 259"/>
                <a:gd name="T10" fmla="*/ 175 w 260"/>
                <a:gd name="T11" fmla="*/ 190 h 259"/>
                <a:gd name="T12" fmla="*/ 161 w 260"/>
                <a:gd name="T13" fmla="*/ 198 h 259"/>
                <a:gd name="T14" fmla="*/ 150 w 260"/>
                <a:gd name="T15" fmla="*/ 198 h 259"/>
                <a:gd name="T16" fmla="*/ 147 w 260"/>
                <a:gd name="T17" fmla="*/ 179 h 259"/>
                <a:gd name="T18" fmla="*/ 136 w 260"/>
                <a:gd name="T19" fmla="*/ 171 h 259"/>
                <a:gd name="T20" fmla="*/ 128 w 260"/>
                <a:gd name="T21" fmla="*/ 157 h 259"/>
                <a:gd name="T22" fmla="*/ 130 w 260"/>
                <a:gd name="T23" fmla="*/ 129 h 259"/>
                <a:gd name="T24" fmla="*/ 138 w 260"/>
                <a:gd name="T25" fmla="*/ 122 h 259"/>
                <a:gd name="T26" fmla="*/ 152 w 260"/>
                <a:gd name="T27" fmla="*/ 123 h 259"/>
                <a:gd name="T28" fmla="*/ 162 w 260"/>
                <a:gd name="T29" fmla="*/ 129 h 259"/>
                <a:gd name="T30" fmla="*/ 174 w 260"/>
                <a:gd name="T31" fmla="*/ 142 h 259"/>
                <a:gd name="T32" fmla="*/ 186 w 260"/>
                <a:gd name="T33" fmla="*/ 144 h 259"/>
                <a:gd name="T34" fmla="*/ 193 w 260"/>
                <a:gd name="T35" fmla="*/ 155 h 259"/>
                <a:gd name="T36" fmla="*/ 195 w 260"/>
                <a:gd name="T37" fmla="*/ 165 h 259"/>
                <a:gd name="T38" fmla="*/ 177 w 260"/>
                <a:gd name="T39" fmla="*/ 188 h 259"/>
                <a:gd name="T40" fmla="*/ 143 w 260"/>
                <a:gd name="T41" fmla="*/ 77 h 259"/>
                <a:gd name="T42" fmla="*/ 136 w 260"/>
                <a:gd name="T43" fmla="*/ 88 h 259"/>
                <a:gd name="T44" fmla="*/ 114 w 260"/>
                <a:gd name="T45" fmla="*/ 91 h 259"/>
                <a:gd name="T46" fmla="*/ 111 w 260"/>
                <a:gd name="T47" fmla="*/ 101 h 259"/>
                <a:gd name="T48" fmla="*/ 112 w 260"/>
                <a:gd name="T49" fmla="*/ 110 h 259"/>
                <a:gd name="T50" fmla="*/ 114 w 260"/>
                <a:gd name="T51" fmla="*/ 122 h 259"/>
                <a:gd name="T52" fmla="*/ 98 w 260"/>
                <a:gd name="T53" fmla="*/ 112 h 259"/>
                <a:gd name="T54" fmla="*/ 86 w 260"/>
                <a:gd name="T55" fmla="*/ 107 h 259"/>
                <a:gd name="T56" fmla="*/ 81 w 260"/>
                <a:gd name="T57" fmla="*/ 100 h 259"/>
                <a:gd name="T58" fmla="*/ 79 w 260"/>
                <a:gd name="T59" fmla="*/ 90 h 259"/>
                <a:gd name="T60" fmla="*/ 73 w 260"/>
                <a:gd name="T61" fmla="*/ 81 h 259"/>
                <a:gd name="T62" fmla="*/ 128 w 260"/>
                <a:gd name="T63" fmla="*/ 56 h 259"/>
                <a:gd name="T64" fmla="*/ 161 w 260"/>
                <a:gd name="T65" fmla="*/ 6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0" h="259">
                  <a:moveTo>
                    <a:pt x="130" y="259"/>
                  </a:moveTo>
                  <a:cubicBezTo>
                    <a:pt x="58" y="259"/>
                    <a:pt x="0" y="201"/>
                    <a:pt x="0" y="130"/>
                  </a:cubicBezTo>
                  <a:cubicBezTo>
                    <a:pt x="0" y="58"/>
                    <a:pt x="58" y="0"/>
                    <a:pt x="130" y="0"/>
                  </a:cubicBezTo>
                  <a:cubicBezTo>
                    <a:pt x="201" y="0"/>
                    <a:pt x="260" y="58"/>
                    <a:pt x="260" y="130"/>
                  </a:cubicBezTo>
                  <a:cubicBezTo>
                    <a:pt x="260" y="201"/>
                    <a:pt x="201" y="259"/>
                    <a:pt x="130" y="259"/>
                  </a:cubicBezTo>
                  <a:close/>
                  <a:moveTo>
                    <a:pt x="130" y="32"/>
                  </a:moveTo>
                  <a:cubicBezTo>
                    <a:pt x="76" y="32"/>
                    <a:pt x="32" y="76"/>
                    <a:pt x="32" y="130"/>
                  </a:cubicBezTo>
                  <a:cubicBezTo>
                    <a:pt x="32" y="183"/>
                    <a:pt x="76" y="227"/>
                    <a:pt x="130" y="227"/>
                  </a:cubicBezTo>
                  <a:cubicBezTo>
                    <a:pt x="183" y="227"/>
                    <a:pt x="227" y="183"/>
                    <a:pt x="227" y="130"/>
                  </a:cubicBezTo>
                  <a:cubicBezTo>
                    <a:pt x="227" y="76"/>
                    <a:pt x="183" y="32"/>
                    <a:pt x="130" y="32"/>
                  </a:cubicBezTo>
                  <a:close/>
                  <a:moveTo>
                    <a:pt x="177" y="188"/>
                  </a:moveTo>
                  <a:cubicBezTo>
                    <a:pt x="175" y="190"/>
                    <a:pt x="175" y="190"/>
                    <a:pt x="175" y="190"/>
                  </a:cubicBezTo>
                  <a:cubicBezTo>
                    <a:pt x="166" y="195"/>
                    <a:pt x="166" y="195"/>
                    <a:pt x="166" y="195"/>
                  </a:cubicBezTo>
                  <a:cubicBezTo>
                    <a:pt x="161" y="198"/>
                    <a:pt x="161" y="198"/>
                    <a:pt x="161" y="198"/>
                  </a:cubicBezTo>
                  <a:cubicBezTo>
                    <a:pt x="158" y="200"/>
                    <a:pt x="154" y="201"/>
                    <a:pt x="150" y="203"/>
                  </a:cubicBezTo>
                  <a:cubicBezTo>
                    <a:pt x="150" y="198"/>
                    <a:pt x="150" y="198"/>
                    <a:pt x="150" y="198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49" y="187"/>
                    <a:pt x="148" y="180"/>
                    <a:pt x="147" y="179"/>
                  </a:cubicBezTo>
                  <a:cubicBezTo>
                    <a:pt x="146" y="177"/>
                    <a:pt x="144" y="175"/>
                    <a:pt x="141" y="174"/>
                  </a:cubicBezTo>
                  <a:cubicBezTo>
                    <a:pt x="139" y="173"/>
                    <a:pt x="137" y="173"/>
                    <a:pt x="136" y="171"/>
                  </a:cubicBezTo>
                  <a:cubicBezTo>
                    <a:pt x="134" y="169"/>
                    <a:pt x="133" y="166"/>
                    <a:pt x="132" y="164"/>
                  </a:cubicBezTo>
                  <a:cubicBezTo>
                    <a:pt x="130" y="161"/>
                    <a:pt x="128" y="158"/>
                    <a:pt x="128" y="157"/>
                  </a:cubicBezTo>
                  <a:cubicBezTo>
                    <a:pt x="128" y="156"/>
                    <a:pt x="128" y="142"/>
                    <a:pt x="128" y="142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41" y="121"/>
                    <a:pt x="141" y="121"/>
                    <a:pt x="141" y="121"/>
                  </a:cubicBezTo>
                  <a:cubicBezTo>
                    <a:pt x="152" y="123"/>
                    <a:pt x="152" y="123"/>
                    <a:pt x="152" y="123"/>
                  </a:cubicBezTo>
                  <a:cubicBezTo>
                    <a:pt x="159" y="123"/>
                    <a:pt x="159" y="123"/>
                    <a:pt x="159" y="123"/>
                  </a:cubicBezTo>
                  <a:cubicBezTo>
                    <a:pt x="162" y="129"/>
                    <a:pt x="162" y="129"/>
                    <a:pt x="162" y="129"/>
                  </a:cubicBezTo>
                  <a:cubicBezTo>
                    <a:pt x="169" y="135"/>
                    <a:pt x="169" y="135"/>
                    <a:pt x="169" y="135"/>
                  </a:cubicBezTo>
                  <a:cubicBezTo>
                    <a:pt x="174" y="142"/>
                    <a:pt x="174" y="142"/>
                    <a:pt x="174" y="142"/>
                  </a:cubicBezTo>
                  <a:cubicBezTo>
                    <a:pt x="180" y="144"/>
                    <a:pt x="180" y="144"/>
                    <a:pt x="180" y="144"/>
                  </a:cubicBezTo>
                  <a:cubicBezTo>
                    <a:pt x="186" y="144"/>
                    <a:pt x="186" y="144"/>
                    <a:pt x="186" y="144"/>
                  </a:cubicBezTo>
                  <a:cubicBezTo>
                    <a:pt x="191" y="149"/>
                    <a:pt x="191" y="149"/>
                    <a:pt x="191" y="149"/>
                  </a:cubicBezTo>
                  <a:cubicBezTo>
                    <a:pt x="193" y="155"/>
                    <a:pt x="193" y="155"/>
                    <a:pt x="193" y="155"/>
                  </a:cubicBezTo>
                  <a:cubicBezTo>
                    <a:pt x="195" y="159"/>
                    <a:pt x="195" y="159"/>
                    <a:pt x="195" y="159"/>
                  </a:cubicBezTo>
                  <a:cubicBezTo>
                    <a:pt x="195" y="165"/>
                    <a:pt x="195" y="165"/>
                    <a:pt x="195" y="165"/>
                  </a:cubicBezTo>
                  <a:cubicBezTo>
                    <a:pt x="194" y="169"/>
                    <a:pt x="194" y="169"/>
                    <a:pt x="194" y="169"/>
                  </a:cubicBezTo>
                  <a:cubicBezTo>
                    <a:pt x="189" y="176"/>
                    <a:pt x="184" y="183"/>
                    <a:pt x="177" y="188"/>
                  </a:cubicBezTo>
                  <a:close/>
                  <a:moveTo>
                    <a:pt x="151" y="73"/>
                  </a:moveTo>
                  <a:cubicBezTo>
                    <a:pt x="143" y="77"/>
                    <a:pt x="143" y="77"/>
                    <a:pt x="143" y="77"/>
                  </a:cubicBezTo>
                  <a:cubicBezTo>
                    <a:pt x="141" y="84"/>
                    <a:pt x="141" y="84"/>
                    <a:pt x="141" y="84"/>
                  </a:cubicBezTo>
                  <a:cubicBezTo>
                    <a:pt x="136" y="88"/>
                    <a:pt x="136" y="88"/>
                    <a:pt x="136" y="88"/>
                  </a:cubicBezTo>
                  <a:cubicBezTo>
                    <a:pt x="121" y="88"/>
                    <a:pt x="121" y="88"/>
                    <a:pt x="121" y="88"/>
                  </a:cubicBezTo>
                  <a:cubicBezTo>
                    <a:pt x="114" y="91"/>
                    <a:pt x="114" y="91"/>
                    <a:pt x="114" y="91"/>
                  </a:cubicBezTo>
                  <a:cubicBezTo>
                    <a:pt x="114" y="96"/>
                    <a:pt x="114" y="96"/>
                    <a:pt x="114" y="96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1" y="106"/>
                    <a:pt x="111" y="106"/>
                    <a:pt x="111" y="106"/>
                  </a:cubicBezTo>
                  <a:cubicBezTo>
                    <a:pt x="112" y="110"/>
                    <a:pt x="112" y="110"/>
                    <a:pt x="112" y="110"/>
                  </a:cubicBezTo>
                  <a:cubicBezTo>
                    <a:pt x="114" y="114"/>
                    <a:pt x="114" y="114"/>
                    <a:pt x="114" y="114"/>
                  </a:cubicBezTo>
                  <a:cubicBezTo>
                    <a:pt x="114" y="114"/>
                    <a:pt x="118" y="118"/>
                    <a:pt x="114" y="122"/>
                  </a:cubicBezTo>
                  <a:cubicBezTo>
                    <a:pt x="114" y="122"/>
                    <a:pt x="109" y="122"/>
                    <a:pt x="108" y="120"/>
                  </a:cubicBezTo>
                  <a:cubicBezTo>
                    <a:pt x="107" y="118"/>
                    <a:pt x="99" y="114"/>
                    <a:pt x="98" y="112"/>
                  </a:cubicBezTo>
                  <a:cubicBezTo>
                    <a:pt x="96" y="111"/>
                    <a:pt x="92" y="110"/>
                    <a:pt x="92" y="110"/>
                  </a:cubicBezTo>
                  <a:cubicBezTo>
                    <a:pt x="86" y="107"/>
                    <a:pt x="86" y="107"/>
                    <a:pt x="86" y="107"/>
                  </a:cubicBezTo>
                  <a:cubicBezTo>
                    <a:pt x="81" y="107"/>
                    <a:pt x="81" y="107"/>
                    <a:pt x="81" y="107"/>
                  </a:cubicBezTo>
                  <a:cubicBezTo>
                    <a:pt x="81" y="100"/>
                    <a:pt x="81" y="100"/>
                    <a:pt x="81" y="100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73" y="85"/>
                    <a:pt x="73" y="85"/>
                    <a:pt x="73" y="85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87" y="65"/>
                    <a:pt x="107" y="56"/>
                    <a:pt x="128" y="56"/>
                  </a:cubicBezTo>
                  <a:cubicBezTo>
                    <a:pt x="140" y="56"/>
                    <a:pt x="151" y="59"/>
                    <a:pt x="161" y="64"/>
                  </a:cubicBezTo>
                  <a:cubicBezTo>
                    <a:pt x="161" y="66"/>
                    <a:pt x="161" y="66"/>
                    <a:pt x="161" y="66"/>
                  </a:cubicBezTo>
                  <a:lnTo>
                    <a:pt x="151" y="73"/>
                  </a:lnTo>
                  <a:close/>
                </a:path>
              </a:pathLst>
            </a:custGeom>
            <a:solidFill>
              <a:schemeClr val="bg1">
                <a:alpha val="73000"/>
              </a:schemeClr>
            </a:solidFill>
            <a:ln>
              <a:noFill/>
            </a:ln>
          </p:spPr>
          <p:txBody>
            <a:bodyPr lIns="121888" tIns="60944" rIns="121888" bIns="60944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pl-PL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7666" name="矩形 7"/>
            <p:cNvSpPr/>
            <p:nvPr/>
          </p:nvSpPr>
          <p:spPr>
            <a:xfrm>
              <a:off x="1186217" y="4000865"/>
              <a:ext cx="2077683" cy="77559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defTabSz="1216025" eaLnBrk="1" hangingPunct="1">
                <a:lnSpc>
                  <a:spcPct val="120000"/>
                </a:lnSpc>
                <a:spcBef>
                  <a:spcPct val="20000"/>
                </a:spcBef>
                <a:buFontTx/>
                <a:buNone/>
              </a:pP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Add your words here</a:t>
              </a: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according to your need to draw the text box size</a:t>
              </a: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667" name="TextBox 13"/>
            <p:cNvSpPr txBox="1"/>
            <p:nvPr/>
          </p:nvSpPr>
          <p:spPr>
            <a:xfrm>
              <a:off x="1577892" y="3619501"/>
              <a:ext cx="1294333" cy="246221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1216025" eaLnBrk="1" hangingPunct="1">
                <a:lnSpc>
                  <a:spcPct val="100000"/>
                </a:lnSpc>
                <a:spcBef>
                  <a:spcPct val="20000"/>
                </a:spcBef>
                <a:buFontTx/>
                <a:buNone/>
              </a:pPr>
              <a:r>
                <a:rPr lang="en-US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ADD TITLE</a:t>
              </a:r>
              <a:endPara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7653" name="组合 9"/>
          <p:cNvGrpSpPr/>
          <p:nvPr/>
        </p:nvGrpSpPr>
        <p:grpSpPr>
          <a:xfrm>
            <a:off x="3778250" y="2616200"/>
            <a:ext cx="2076450" cy="2144713"/>
            <a:chOff x="3777685" y="2616379"/>
            <a:chExt cx="2077683" cy="2145010"/>
          </a:xfrm>
        </p:grpSpPr>
        <p:grpSp>
          <p:nvGrpSpPr>
            <p:cNvPr id="11" name="Group 8"/>
            <p:cNvGrpSpPr/>
            <p:nvPr/>
          </p:nvGrpSpPr>
          <p:grpSpPr>
            <a:xfrm>
              <a:off x="4470373" y="2616379"/>
              <a:ext cx="630342" cy="841138"/>
              <a:chOff x="5410411" y="1735157"/>
              <a:chExt cx="342689" cy="457290"/>
            </a:xfrm>
            <a:solidFill>
              <a:srgbClr val="6A6A6A"/>
            </a:solidFill>
          </p:grpSpPr>
          <p:sp>
            <p:nvSpPr>
              <p:cNvPr id="14" name="Freeform 23@|5FFC:0|FBC:0|LFC:0|LBC:16777215"/>
              <p:cNvSpPr>
                <a:spLocks noEditPoints="1"/>
              </p:cNvSpPr>
              <p:nvPr/>
            </p:nvSpPr>
            <p:spPr bwMode="auto">
              <a:xfrm>
                <a:off x="5410411" y="1735157"/>
                <a:ext cx="342689" cy="342689"/>
              </a:xfrm>
              <a:custGeom>
                <a:avLst/>
                <a:gdLst>
                  <a:gd name="T0" fmla="*/ 115 w 212"/>
                  <a:gd name="T1" fmla="*/ 0 h 212"/>
                  <a:gd name="T2" fmla="*/ 97 w 212"/>
                  <a:gd name="T3" fmla="*/ 0 h 212"/>
                  <a:gd name="T4" fmla="*/ 0 w 212"/>
                  <a:gd name="T5" fmla="*/ 97 h 212"/>
                  <a:gd name="T6" fmla="*/ 53 w 212"/>
                  <a:gd name="T7" fmla="*/ 184 h 212"/>
                  <a:gd name="T8" fmla="*/ 53 w 212"/>
                  <a:gd name="T9" fmla="*/ 195 h 212"/>
                  <a:gd name="T10" fmla="*/ 71 w 212"/>
                  <a:gd name="T11" fmla="*/ 212 h 212"/>
                  <a:gd name="T12" fmla="*/ 142 w 212"/>
                  <a:gd name="T13" fmla="*/ 212 h 212"/>
                  <a:gd name="T14" fmla="*/ 159 w 212"/>
                  <a:gd name="T15" fmla="*/ 195 h 212"/>
                  <a:gd name="T16" fmla="*/ 159 w 212"/>
                  <a:gd name="T17" fmla="*/ 184 h 212"/>
                  <a:gd name="T18" fmla="*/ 212 w 212"/>
                  <a:gd name="T19" fmla="*/ 97 h 212"/>
                  <a:gd name="T20" fmla="*/ 115 w 212"/>
                  <a:gd name="T21" fmla="*/ 0 h 212"/>
                  <a:gd name="T22" fmla="*/ 124 w 212"/>
                  <a:gd name="T23" fmla="*/ 159 h 212"/>
                  <a:gd name="T24" fmla="*/ 124 w 212"/>
                  <a:gd name="T25" fmla="*/ 177 h 212"/>
                  <a:gd name="T26" fmla="*/ 88 w 212"/>
                  <a:gd name="T27" fmla="*/ 177 h 212"/>
                  <a:gd name="T28" fmla="*/ 88 w 212"/>
                  <a:gd name="T29" fmla="*/ 159 h 212"/>
                  <a:gd name="T30" fmla="*/ 35 w 212"/>
                  <a:gd name="T31" fmla="*/ 97 h 212"/>
                  <a:gd name="T32" fmla="*/ 97 w 212"/>
                  <a:gd name="T33" fmla="*/ 36 h 212"/>
                  <a:gd name="T34" fmla="*/ 115 w 212"/>
                  <a:gd name="T35" fmla="*/ 36 h 212"/>
                  <a:gd name="T36" fmla="*/ 177 w 212"/>
                  <a:gd name="T37" fmla="*/ 97 h 212"/>
                  <a:gd name="T38" fmla="*/ 124 w 212"/>
                  <a:gd name="T39" fmla="*/ 159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12" h="212">
                    <a:moveTo>
                      <a:pt x="115" y="0"/>
                    </a:moveTo>
                    <a:cubicBezTo>
                      <a:pt x="97" y="0"/>
                      <a:pt x="97" y="0"/>
                      <a:pt x="97" y="0"/>
                    </a:cubicBezTo>
                    <a:cubicBezTo>
                      <a:pt x="44" y="0"/>
                      <a:pt x="0" y="44"/>
                      <a:pt x="0" y="97"/>
                    </a:cubicBezTo>
                    <a:cubicBezTo>
                      <a:pt x="0" y="135"/>
                      <a:pt x="22" y="168"/>
                      <a:pt x="53" y="184"/>
                    </a:cubicBezTo>
                    <a:cubicBezTo>
                      <a:pt x="53" y="195"/>
                      <a:pt x="53" y="195"/>
                      <a:pt x="53" y="195"/>
                    </a:cubicBezTo>
                    <a:cubicBezTo>
                      <a:pt x="53" y="204"/>
                      <a:pt x="61" y="212"/>
                      <a:pt x="71" y="212"/>
                    </a:cubicBezTo>
                    <a:cubicBezTo>
                      <a:pt x="142" y="212"/>
                      <a:pt x="142" y="212"/>
                      <a:pt x="142" y="212"/>
                    </a:cubicBezTo>
                    <a:cubicBezTo>
                      <a:pt x="151" y="212"/>
                      <a:pt x="159" y="204"/>
                      <a:pt x="159" y="195"/>
                    </a:cubicBezTo>
                    <a:cubicBezTo>
                      <a:pt x="159" y="184"/>
                      <a:pt x="159" y="184"/>
                      <a:pt x="159" y="184"/>
                    </a:cubicBezTo>
                    <a:cubicBezTo>
                      <a:pt x="191" y="168"/>
                      <a:pt x="212" y="135"/>
                      <a:pt x="212" y="97"/>
                    </a:cubicBezTo>
                    <a:cubicBezTo>
                      <a:pt x="212" y="44"/>
                      <a:pt x="169" y="0"/>
                      <a:pt x="115" y="0"/>
                    </a:cubicBezTo>
                    <a:close/>
                    <a:moveTo>
                      <a:pt x="124" y="159"/>
                    </a:moveTo>
                    <a:cubicBezTo>
                      <a:pt x="124" y="177"/>
                      <a:pt x="124" y="177"/>
                      <a:pt x="124" y="177"/>
                    </a:cubicBezTo>
                    <a:cubicBezTo>
                      <a:pt x="88" y="177"/>
                      <a:pt x="88" y="177"/>
                      <a:pt x="88" y="177"/>
                    </a:cubicBezTo>
                    <a:cubicBezTo>
                      <a:pt x="88" y="159"/>
                      <a:pt x="88" y="159"/>
                      <a:pt x="88" y="159"/>
                    </a:cubicBezTo>
                    <a:cubicBezTo>
                      <a:pt x="58" y="154"/>
                      <a:pt x="35" y="129"/>
                      <a:pt x="35" y="97"/>
                    </a:cubicBezTo>
                    <a:cubicBezTo>
                      <a:pt x="35" y="63"/>
                      <a:pt x="63" y="36"/>
                      <a:pt x="97" y="36"/>
                    </a:cubicBezTo>
                    <a:cubicBezTo>
                      <a:pt x="115" y="36"/>
                      <a:pt x="115" y="36"/>
                      <a:pt x="115" y="36"/>
                    </a:cubicBezTo>
                    <a:cubicBezTo>
                      <a:pt x="149" y="36"/>
                      <a:pt x="177" y="63"/>
                      <a:pt x="177" y="97"/>
                    </a:cubicBezTo>
                    <a:cubicBezTo>
                      <a:pt x="177" y="129"/>
                      <a:pt x="154" y="154"/>
                      <a:pt x="124" y="1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888" tIns="60944" rIns="121888" bIns="60944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pl-PL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endParaRPr>
              </a:p>
            </p:txBody>
          </p:sp>
          <p:sp>
            <p:nvSpPr>
              <p:cNvPr id="15" name="Freeform 24@|5FFC:0|FBC:0|LFC:0|LBC:16777215"/>
              <p:cNvSpPr/>
              <p:nvPr/>
            </p:nvSpPr>
            <p:spPr bwMode="auto">
              <a:xfrm>
                <a:off x="5525012" y="2106774"/>
                <a:ext cx="114601" cy="28928"/>
              </a:xfrm>
              <a:custGeom>
                <a:avLst/>
                <a:gdLst>
                  <a:gd name="T0" fmla="*/ 9 w 71"/>
                  <a:gd name="T1" fmla="*/ 0 h 18"/>
                  <a:gd name="T2" fmla="*/ 62 w 71"/>
                  <a:gd name="T3" fmla="*/ 0 h 18"/>
                  <a:gd name="T4" fmla="*/ 71 w 71"/>
                  <a:gd name="T5" fmla="*/ 9 h 18"/>
                  <a:gd name="T6" fmla="*/ 62 w 71"/>
                  <a:gd name="T7" fmla="*/ 18 h 18"/>
                  <a:gd name="T8" fmla="*/ 9 w 71"/>
                  <a:gd name="T9" fmla="*/ 18 h 18"/>
                  <a:gd name="T10" fmla="*/ 0 w 71"/>
                  <a:gd name="T11" fmla="*/ 9 h 18"/>
                  <a:gd name="T12" fmla="*/ 9 w 71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8">
                    <a:moveTo>
                      <a:pt x="9" y="0"/>
                    </a:moveTo>
                    <a:cubicBezTo>
                      <a:pt x="62" y="0"/>
                      <a:pt x="62" y="0"/>
                      <a:pt x="62" y="0"/>
                    </a:cubicBezTo>
                    <a:cubicBezTo>
                      <a:pt x="67" y="0"/>
                      <a:pt x="71" y="4"/>
                      <a:pt x="71" y="9"/>
                    </a:cubicBezTo>
                    <a:cubicBezTo>
                      <a:pt x="71" y="14"/>
                      <a:pt x="67" y="18"/>
                      <a:pt x="62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4" y="18"/>
                      <a:pt x="0" y="14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888" tIns="60944" rIns="121888" bIns="60944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pl-PL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endParaRPr>
              </a:p>
            </p:txBody>
          </p:sp>
          <p:sp>
            <p:nvSpPr>
              <p:cNvPr id="16" name="Freeform 25@|5FFC:0|FBC:0|LFC:0|LBC:16777215"/>
              <p:cNvSpPr/>
              <p:nvPr/>
            </p:nvSpPr>
            <p:spPr bwMode="auto">
              <a:xfrm>
                <a:off x="5551715" y="2163519"/>
                <a:ext cx="58970" cy="28928"/>
              </a:xfrm>
              <a:custGeom>
                <a:avLst/>
                <a:gdLst>
                  <a:gd name="T0" fmla="*/ 9 w 36"/>
                  <a:gd name="T1" fmla="*/ 0 h 18"/>
                  <a:gd name="T2" fmla="*/ 27 w 36"/>
                  <a:gd name="T3" fmla="*/ 0 h 18"/>
                  <a:gd name="T4" fmla="*/ 36 w 36"/>
                  <a:gd name="T5" fmla="*/ 9 h 18"/>
                  <a:gd name="T6" fmla="*/ 27 w 36"/>
                  <a:gd name="T7" fmla="*/ 18 h 18"/>
                  <a:gd name="T8" fmla="*/ 9 w 36"/>
                  <a:gd name="T9" fmla="*/ 18 h 18"/>
                  <a:gd name="T10" fmla="*/ 0 w 36"/>
                  <a:gd name="T11" fmla="*/ 9 h 18"/>
                  <a:gd name="T12" fmla="*/ 9 w 3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8">
                    <a:moveTo>
                      <a:pt x="9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32" y="0"/>
                      <a:pt x="36" y="4"/>
                      <a:pt x="36" y="9"/>
                    </a:cubicBezTo>
                    <a:cubicBezTo>
                      <a:pt x="36" y="14"/>
                      <a:pt x="32" y="18"/>
                      <a:pt x="2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4" y="18"/>
                      <a:pt x="0" y="14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888" tIns="60944" rIns="121888" bIns="60944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pl-PL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7663" name="矩形 11"/>
            <p:cNvSpPr/>
            <p:nvPr/>
          </p:nvSpPr>
          <p:spPr>
            <a:xfrm>
              <a:off x="3777685" y="3985792"/>
              <a:ext cx="2077683" cy="77559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1216025" eaLnBrk="1" hangingPunct="1">
                <a:lnSpc>
                  <a:spcPct val="120000"/>
                </a:lnSpc>
                <a:spcBef>
                  <a:spcPct val="20000"/>
                </a:spcBef>
                <a:buFontTx/>
                <a:buNone/>
              </a:pP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Add your words here</a:t>
              </a: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according to your need to draw the text box size</a:t>
              </a: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664" name="TextBox 13"/>
            <p:cNvSpPr txBox="1"/>
            <p:nvPr/>
          </p:nvSpPr>
          <p:spPr>
            <a:xfrm>
              <a:off x="4169360" y="3604428"/>
              <a:ext cx="1294333" cy="246221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1216025" eaLnBrk="1" hangingPunct="1">
                <a:lnSpc>
                  <a:spcPct val="100000"/>
                </a:lnSpc>
                <a:spcBef>
                  <a:spcPct val="20000"/>
                </a:spcBef>
                <a:buFontTx/>
                <a:buNone/>
              </a:pPr>
              <a:r>
                <a:rPr lang="en-US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ADD TITLE</a:t>
              </a:r>
              <a:endPara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7654" name="组合 16"/>
          <p:cNvGrpSpPr/>
          <p:nvPr/>
        </p:nvGrpSpPr>
        <p:grpSpPr>
          <a:xfrm>
            <a:off x="6408738" y="2654300"/>
            <a:ext cx="2078037" cy="2122488"/>
            <a:chOff x="6409246" y="2654017"/>
            <a:chExt cx="2077683" cy="2122445"/>
          </a:xfrm>
        </p:grpSpPr>
        <p:sp>
          <p:nvSpPr>
            <p:cNvPr id="18" name="Freeform 20"/>
            <p:cNvSpPr>
              <a:spLocks noEditPoints="1"/>
            </p:cNvSpPr>
            <p:nvPr/>
          </p:nvSpPr>
          <p:spPr bwMode="auto">
            <a:xfrm>
              <a:off x="7096516" y="2654017"/>
              <a:ext cx="741237" cy="741348"/>
            </a:xfrm>
            <a:custGeom>
              <a:avLst/>
              <a:gdLst>
                <a:gd name="T0" fmla="*/ 125 w 249"/>
                <a:gd name="T1" fmla="*/ 249 h 249"/>
                <a:gd name="T2" fmla="*/ 0 w 249"/>
                <a:gd name="T3" fmla="*/ 125 h 249"/>
                <a:gd name="T4" fmla="*/ 125 w 249"/>
                <a:gd name="T5" fmla="*/ 0 h 249"/>
                <a:gd name="T6" fmla="*/ 249 w 249"/>
                <a:gd name="T7" fmla="*/ 125 h 249"/>
                <a:gd name="T8" fmla="*/ 125 w 249"/>
                <a:gd name="T9" fmla="*/ 249 h 249"/>
                <a:gd name="T10" fmla="*/ 125 w 249"/>
                <a:gd name="T11" fmla="*/ 31 h 249"/>
                <a:gd name="T12" fmla="*/ 31 w 249"/>
                <a:gd name="T13" fmla="*/ 125 h 249"/>
                <a:gd name="T14" fmla="*/ 125 w 249"/>
                <a:gd name="T15" fmla="*/ 218 h 249"/>
                <a:gd name="T16" fmla="*/ 218 w 249"/>
                <a:gd name="T17" fmla="*/ 125 h 249"/>
                <a:gd name="T18" fmla="*/ 125 w 249"/>
                <a:gd name="T19" fmla="*/ 31 h 249"/>
                <a:gd name="T20" fmla="*/ 93 w 249"/>
                <a:gd name="T21" fmla="*/ 78 h 249"/>
                <a:gd name="T22" fmla="*/ 171 w 249"/>
                <a:gd name="T23" fmla="*/ 125 h 249"/>
                <a:gd name="T24" fmla="*/ 93 w 249"/>
                <a:gd name="T25" fmla="*/ 171 h 249"/>
                <a:gd name="T26" fmla="*/ 93 w 249"/>
                <a:gd name="T27" fmla="*/ 78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9" h="249">
                  <a:moveTo>
                    <a:pt x="125" y="249"/>
                  </a:moveTo>
                  <a:cubicBezTo>
                    <a:pt x="56" y="249"/>
                    <a:pt x="0" y="193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3" y="0"/>
                    <a:pt x="249" y="56"/>
                    <a:pt x="249" y="125"/>
                  </a:cubicBezTo>
                  <a:cubicBezTo>
                    <a:pt x="249" y="193"/>
                    <a:pt x="193" y="249"/>
                    <a:pt x="125" y="249"/>
                  </a:cubicBezTo>
                  <a:close/>
                  <a:moveTo>
                    <a:pt x="125" y="31"/>
                  </a:moveTo>
                  <a:cubicBezTo>
                    <a:pt x="73" y="31"/>
                    <a:pt x="31" y="73"/>
                    <a:pt x="31" y="125"/>
                  </a:cubicBezTo>
                  <a:cubicBezTo>
                    <a:pt x="31" y="176"/>
                    <a:pt x="73" y="218"/>
                    <a:pt x="125" y="218"/>
                  </a:cubicBezTo>
                  <a:cubicBezTo>
                    <a:pt x="176" y="218"/>
                    <a:pt x="218" y="176"/>
                    <a:pt x="218" y="125"/>
                  </a:cubicBezTo>
                  <a:cubicBezTo>
                    <a:pt x="218" y="73"/>
                    <a:pt x="176" y="31"/>
                    <a:pt x="125" y="31"/>
                  </a:cubicBezTo>
                  <a:close/>
                  <a:moveTo>
                    <a:pt x="93" y="78"/>
                  </a:moveTo>
                  <a:cubicBezTo>
                    <a:pt x="171" y="125"/>
                    <a:pt x="171" y="125"/>
                    <a:pt x="171" y="125"/>
                  </a:cubicBezTo>
                  <a:cubicBezTo>
                    <a:pt x="93" y="171"/>
                    <a:pt x="93" y="171"/>
                    <a:pt x="93" y="171"/>
                  </a:cubicBezTo>
                  <a:lnTo>
                    <a:pt x="93" y="78"/>
                  </a:lnTo>
                  <a:close/>
                </a:path>
              </a:pathLst>
            </a:custGeom>
            <a:solidFill>
              <a:schemeClr val="bg1">
                <a:alpha val="73000"/>
              </a:schemeClr>
            </a:solidFill>
            <a:ln>
              <a:noFill/>
            </a:ln>
          </p:spPr>
          <p:txBody>
            <a:bodyPr lIns="121888" tIns="60944" rIns="121888" bIns="60944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pl-PL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7660" name="矩形 18"/>
            <p:cNvSpPr/>
            <p:nvPr/>
          </p:nvSpPr>
          <p:spPr>
            <a:xfrm>
              <a:off x="6409246" y="4000865"/>
              <a:ext cx="2077683" cy="77559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1216025" eaLnBrk="1" hangingPunct="1">
                <a:lnSpc>
                  <a:spcPct val="120000"/>
                </a:lnSpc>
                <a:spcBef>
                  <a:spcPct val="20000"/>
                </a:spcBef>
                <a:buFontTx/>
                <a:buNone/>
              </a:pP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Add your words here</a:t>
              </a: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according to your need to draw the text box size</a:t>
              </a: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661" name="TextBox 13"/>
            <p:cNvSpPr txBox="1"/>
            <p:nvPr/>
          </p:nvSpPr>
          <p:spPr>
            <a:xfrm>
              <a:off x="6800921" y="3619501"/>
              <a:ext cx="1294333" cy="246221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1216025" eaLnBrk="1" hangingPunct="1">
                <a:lnSpc>
                  <a:spcPct val="100000"/>
                </a:lnSpc>
                <a:spcBef>
                  <a:spcPct val="20000"/>
                </a:spcBef>
                <a:buFontTx/>
                <a:buNone/>
              </a:pPr>
              <a:r>
                <a:rPr lang="en-US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ADD TITLE</a:t>
              </a:r>
              <a:endPara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7655" name="组合 20"/>
          <p:cNvGrpSpPr/>
          <p:nvPr/>
        </p:nvGrpSpPr>
        <p:grpSpPr>
          <a:xfrm>
            <a:off x="9126538" y="2620963"/>
            <a:ext cx="2078037" cy="2155825"/>
            <a:chOff x="9127046" y="2620471"/>
            <a:chExt cx="2077683" cy="2155991"/>
          </a:xfrm>
        </p:grpSpPr>
        <p:sp>
          <p:nvSpPr>
            <p:cNvPr id="22" name="Freeform 22"/>
            <p:cNvSpPr>
              <a:spLocks noEditPoints="1"/>
            </p:cNvSpPr>
            <p:nvPr/>
          </p:nvSpPr>
          <p:spPr bwMode="auto">
            <a:xfrm>
              <a:off x="9763525" y="2620471"/>
              <a:ext cx="628543" cy="836676"/>
            </a:xfrm>
            <a:custGeom>
              <a:avLst/>
              <a:gdLst>
                <a:gd name="T0" fmla="*/ 106 w 211"/>
                <a:gd name="T1" fmla="*/ 0 h 281"/>
                <a:gd name="T2" fmla="*/ 0 w 211"/>
                <a:gd name="T3" fmla="*/ 105 h 281"/>
                <a:gd name="T4" fmla="*/ 106 w 211"/>
                <a:gd name="T5" fmla="*/ 281 h 281"/>
                <a:gd name="T6" fmla="*/ 211 w 211"/>
                <a:gd name="T7" fmla="*/ 105 h 281"/>
                <a:gd name="T8" fmla="*/ 106 w 211"/>
                <a:gd name="T9" fmla="*/ 0 h 281"/>
                <a:gd name="T10" fmla="*/ 106 w 211"/>
                <a:gd name="T11" fmla="*/ 176 h 281"/>
                <a:gd name="T12" fmla="*/ 35 w 211"/>
                <a:gd name="T13" fmla="*/ 105 h 281"/>
                <a:gd name="T14" fmla="*/ 106 w 211"/>
                <a:gd name="T15" fmla="*/ 35 h 281"/>
                <a:gd name="T16" fmla="*/ 176 w 211"/>
                <a:gd name="T17" fmla="*/ 105 h 281"/>
                <a:gd name="T18" fmla="*/ 106 w 211"/>
                <a:gd name="T19" fmla="*/ 176 h 281"/>
                <a:gd name="T20" fmla="*/ 106 w 211"/>
                <a:gd name="T21" fmla="*/ 70 h 281"/>
                <a:gd name="T22" fmla="*/ 70 w 211"/>
                <a:gd name="T23" fmla="*/ 105 h 281"/>
                <a:gd name="T24" fmla="*/ 106 w 211"/>
                <a:gd name="T25" fmla="*/ 141 h 281"/>
                <a:gd name="T26" fmla="*/ 141 w 211"/>
                <a:gd name="T27" fmla="*/ 105 h 281"/>
                <a:gd name="T28" fmla="*/ 106 w 211"/>
                <a:gd name="T29" fmla="*/ 7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1" h="281">
                  <a:moveTo>
                    <a:pt x="106" y="0"/>
                  </a:moveTo>
                  <a:cubicBezTo>
                    <a:pt x="47" y="0"/>
                    <a:pt x="0" y="47"/>
                    <a:pt x="0" y="105"/>
                  </a:cubicBezTo>
                  <a:cubicBezTo>
                    <a:pt x="0" y="164"/>
                    <a:pt x="106" y="281"/>
                    <a:pt x="106" y="281"/>
                  </a:cubicBezTo>
                  <a:cubicBezTo>
                    <a:pt x="106" y="281"/>
                    <a:pt x="211" y="164"/>
                    <a:pt x="211" y="105"/>
                  </a:cubicBezTo>
                  <a:cubicBezTo>
                    <a:pt x="211" y="47"/>
                    <a:pt x="164" y="0"/>
                    <a:pt x="106" y="0"/>
                  </a:cubicBezTo>
                  <a:close/>
                  <a:moveTo>
                    <a:pt x="106" y="176"/>
                  </a:moveTo>
                  <a:cubicBezTo>
                    <a:pt x="67" y="176"/>
                    <a:pt x="35" y="144"/>
                    <a:pt x="35" y="105"/>
                  </a:cubicBezTo>
                  <a:cubicBezTo>
                    <a:pt x="35" y="67"/>
                    <a:pt x="67" y="35"/>
                    <a:pt x="106" y="35"/>
                  </a:cubicBezTo>
                  <a:cubicBezTo>
                    <a:pt x="144" y="35"/>
                    <a:pt x="176" y="67"/>
                    <a:pt x="176" y="105"/>
                  </a:cubicBezTo>
                  <a:cubicBezTo>
                    <a:pt x="176" y="144"/>
                    <a:pt x="144" y="176"/>
                    <a:pt x="106" y="176"/>
                  </a:cubicBezTo>
                  <a:close/>
                  <a:moveTo>
                    <a:pt x="106" y="70"/>
                  </a:moveTo>
                  <a:cubicBezTo>
                    <a:pt x="86" y="70"/>
                    <a:pt x="70" y="86"/>
                    <a:pt x="70" y="105"/>
                  </a:cubicBezTo>
                  <a:cubicBezTo>
                    <a:pt x="70" y="125"/>
                    <a:pt x="86" y="141"/>
                    <a:pt x="106" y="141"/>
                  </a:cubicBezTo>
                  <a:cubicBezTo>
                    <a:pt x="125" y="141"/>
                    <a:pt x="141" y="125"/>
                    <a:pt x="141" y="105"/>
                  </a:cubicBezTo>
                  <a:cubicBezTo>
                    <a:pt x="141" y="86"/>
                    <a:pt x="125" y="70"/>
                    <a:pt x="106" y="70"/>
                  </a:cubicBezTo>
                  <a:close/>
                </a:path>
              </a:pathLst>
            </a:custGeom>
            <a:solidFill>
              <a:srgbClr val="6A6A6A"/>
            </a:solidFill>
            <a:ln>
              <a:noFill/>
            </a:ln>
          </p:spPr>
          <p:txBody>
            <a:bodyPr lIns="121888" tIns="60944" rIns="121888" bIns="60944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pl-PL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7657" name="矩形 22"/>
            <p:cNvSpPr/>
            <p:nvPr/>
          </p:nvSpPr>
          <p:spPr>
            <a:xfrm>
              <a:off x="9127046" y="4000865"/>
              <a:ext cx="2077683" cy="77559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1216025" eaLnBrk="1" hangingPunct="1">
                <a:lnSpc>
                  <a:spcPct val="120000"/>
                </a:lnSpc>
                <a:spcBef>
                  <a:spcPct val="20000"/>
                </a:spcBef>
                <a:buFontTx/>
                <a:buNone/>
              </a:pP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Add your words here</a:t>
              </a: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according to your need to draw the text box size</a:t>
              </a: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658" name="TextBox 13"/>
            <p:cNvSpPr txBox="1"/>
            <p:nvPr/>
          </p:nvSpPr>
          <p:spPr>
            <a:xfrm>
              <a:off x="9518721" y="3619501"/>
              <a:ext cx="1294333" cy="246221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1216025" eaLnBrk="1" hangingPunct="1">
                <a:lnSpc>
                  <a:spcPct val="100000"/>
                </a:lnSpc>
                <a:spcBef>
                  <a:spcPct val="20000"/>
                </a:spcBef>
                <a:buFontTx/>
                <a:buNone/>
              </a:pPr>
              <a:r>
                <a:rPr lang="en-US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ADD TITLE</a:t>
              </a:r>
              <a:endPara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674" name="图片 3"/>
          <p:cNvPicPr>
            <a:picLocks noChangeAspect="1"/>
          </p:cNvPicPr>
          <p:nvPr/>
        </p:nvPicPr>
        <p:blipFill>
          <a:blip r:embed="rId1"/>
          <a:srcRect t="13725" b="1787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75" name="文本框 6"/>
          <p:cNvSpPr txBox="1"/>
          <p:nvPr/>
        </p:nvSpPr>
        <p:spPr>
          <a:xfrm>
            <a:off x="0" y="0"/>
            <a:ext cx="3959225" cy="7699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400" dirty="0">
                <a:solidFill>
                  <a:schemeClr val="bg1"/>
                </a:solidFill>
                <a:latin typeface="Agency FB" panose="020B0503020202020204" pitchFamily="34" charset="0"/>
              </a:rPr>
              <a:t>ADD YOUR TITLE HEHE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25988" y="2347913"/>
            <a:ext cx="1247775" cy="12477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211888" y="2347913"/>
            <a:ext cx="1247775" cy="12477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25988" y="3795713"/>
            <a:ext cx="1247775" cy="12477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211888" y="3795713"/>
            <a:ext cx="1247775" cy="12477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680" name="Freeform 490"/>
          <p:cNvSpPr>
            <a:spLocks noEditPoints="1"/>
          </p:cNvSpPr>
          <p:nvPr/>
        </p:nvSpPr>
        <p:spPr>
          <a:xfrm>
            <a:off x="6634163" y="4197350"/>
            <a:ext cx="434975" cy="4365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294" h="294">
                <a:moveTo>
                  <a:pt x="237" y="58"/>
                </a:moveTo>
                <a:cubicBezTo>
                  <a:pt x="197" y="17"/>
                  <a:pt x="163" y="0"/>
                  <a:pt x="153" y="10"/>
                </a:cubicBezTo>
                <a:cubicBezTo>
                  <a:pt x="147" y="16"/>
                  <a:pt x="150" y="29"/>
                  <a:pt x="160" y="46"/>
                </a:cubicBezTo>
                <a:cubicBezTo>
                  <a:pt x="82" y="123"/>
                  <a:pt x="82" y="123"/>
                  <a:pt x="82" y="123"/>
                </a:cubicBezTo>
                <a:cubicBezTo>
                  <a:pt x="57" y="106"/>
                  <a:pt x="38" y="101"/>
                  <a:pt x="30" y="108"/>
                </a:cubicBezTo>
                <a:cubicBezTo>
                  <a:pt x="19" y="120"/>
                  <a:pt x="35" y="154"/>
                  <a:pt x="74" y="196"/>
                </a:cubicBezTo>
                <a:cubicBezTo>
                  <a:pt x="0" y="286"/>
                  <a:pt x="0" y="286"/>
                  <a:pt x="0" y="286"/>
                </a:cubicBezTo>
                <a:cubicBezTo>
                  <a:pt x="8" y="294"/>
                  <a:pt x="8" y="294"/>
                  <a:pt x="8" y="294"/>
                </a:cubicBezTo>
                <a:cubicBezTo>
                  <a:pt x="98" y="220"/>
                  <a:pt x="98" y="220"/>
                  <a:pt x="98" y="220"/>
                </a:cubicBezTo>
                <a:cubicBezTo>
                  <a:pt x="141" y="260"/>
                  <a:pt x="175" y="276"/>
                  <a:pt x="186" y="264"/>
                </a:cubicBezTo>
                <a:cubicBezTo>
                  <a:pt x="194" y="257"/>
                  <a:pt x="189" y="238"/>
                  <a:pt x="171" y="213"/>
                </a:cubicBezTo>
                <a:cubicBezTo>
                  <a:pt x="249" y="135"/>
                  <a:pt x="249" y="135"/>
                  <a:pt x="249" y="135"/>
                </a:cubicBezTo>
                <a:cubicBezTo>
                  <a:pt x="266" y="145"/>
                  <a:pt x="278" y="148"/>
                  <a:pt x="284" y="142"/>
                </a:cubicBezTo>
                <a:cubicBezTo>
                  <a:pt x="294" y="132"/>
                  <a:pt x="277" y="98"/>
                  <a:pt x="237" y="58"/>
                </a:cubicBezTo>
                <a:close/>
                <a:moveTo>
                  <a:pt x="174" y="85"/>
                </a:moveTo>
                <a:cubicBezTo>
                  <a:pt x="116" y="144"/>
                  <a:pt x="116" y="144"/>
                  <a:pt x="116" y="144"/>
                </a:cubicBezTo>
                <a:cubicBezTo>
                  <a:pt x="112" y="147"/>
                  <a:pt x="107" y="147"/>
                  <a:pt x="103" y="144"/>
                </a:cubicBezTo>
                <a:cubicBezTo>
                  <a:pt x="99" y="140"/>
                  <a:pt x="99" y="134"/>
                  <a:pt x="103" y="131"/>
                </a:cubicBezTo>
                <a:cubicBezTo>
                  <a:pt x="162" y="72"/>
                  <a:pt x="162" y="72"/>
                  <a:pt x="162" y="72"/>
                </a:cubicBezTo>
                <a:cubicBezTo>
                  <a:pt x="165" y="69"/>
                  <a:pt x="171" y="69"/>
                  <a:pt x="174" y="72"/>
                </a:cubicBezTo>
                <a:cubicBezTo>
                  <a:pt x="178" y="76"/>
                  <a:pt x="178" y="82"/>
                  <a:pt x="174" y="85"/>
                </a:cubicBez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129210" y="4201261"/>
            <a:ext cx="439985" cy="437580"/>
            <a:chOff x="9890126" y="4225925"/>
            <a:chExt cx="290513" cy="288925"/>
          </a:xfrm>
          <a:solidFill>
            <a:schemeClr val="bg1"/>
          </a:solidFill>
        </p:grpSpPr>
        <p:sp>
          <p:nvSpPr>
            <p:cNvPr id="12" name="Freeform 438"/>
            <p:cNvSpPr/>
            <p:nvPr/>
          </p:nvSpPr>
          <p:spPr bwMode="auto">
            <a:xfrm>
              <a:off x="9982201" y="4465638"/>
              <a:ext cx="1588" cy="1587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Freeform 439"/>
            <p:cNvSpPr/>
            <p:nvPr/>
          </p:nvSpPr>
          <p:spPr bwMode="auto">
            <a:xfrm>
              <a:off x="9990138" y="4467225"/>
              <a:ext cx="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Freeform 440"/>
            <p:cNvSpPr/>
            <p:nvPr/>
          </p:nvSpPr>
          <p:spPr bwMode="auto">
            <a:xfrm>
              <a:off x="9986963" y="44672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441"/>
            <p:cNvSpPr/>
            <p:nvPr/>
          </p:nvSpPr>
          <p:spPr bwMode="auto">
            <a:xfrm>
              <a:off x="9993313" y="4467225"/>
              <a:ext cx="1588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442"/>
            <p:cNvSpPr/>
            <p:nvPr/>
          </p:nvSpPr>
          <p:spPr bwMode="auto">
            <a:xfrm>
              <a:off x="9967913" y="4459288"/>
              <a:ext cx="1588" cy="1587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Freeform 443"/>
            <p:cNvSpPr/>
            <p:nvPr/>
          </p:nvSpPr>
          <p:spPr bwMode="auto">
            <a:xfrm>
              <a:off x="9979026" y="4464050"/>
              <a:ext cx="1588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Freeform 444"/>
            <p:cNvSpPr/>
            <p:nvPr/>
          </p:nvSpPr>
          <p:spPr bwMode="auto">
            <a:xfrm>
              <a:off x="9964738" y="4457700"/>
              <a:ext cx="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445"/>
            <p:cNvSpPr/>
            <p:nvPr/>
          </p:nvSpPr>
          <p:spPr bwMode="auto">
            <a:xfrm>
              <a:off x="9971088" y="4462463"/>
              <a:ext cx="1588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446"/>
            <p:cNvSpPr/>
            <p:nvPr/>
          </p:nvSpPr>
          <p:spPr bwMode="auto">
            <a:xfrm>
              <a:off x="9975851" y="44640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447"/>
            <p:cNvSpPr/>
            <p:nvPr/>
          </p:nvSpPr>
          <p:spPr bwMode="auto">
            <a:xfrm>
              <a:off x="9998076" y="44672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448"/>
            <p:cNvSpPr/>
            <p:nvPr/>
          </p:nvSpPr>
          <p:spPr bwMode="auto">
            <a:xfrm>
              <a:off x="10015538" y="4459288"/>
              <a:ext cx="1588" cy="0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Freeform 449"/>
            <p:cNvSpPr/>
            <p:nvPr/>
          </p:nvSpPr>
          <p:spPr bwMode="auto">
            <a:xfrm>
              <a:off x="9955213" y="4300538"/>
              <a:ext cx="6350" cy="9525"/>
            </a:xfrm>
            <a:custGeom>
              <a:avLst/>
              <a:gdLst>
                <a:gd name="T0" fmla="*/ 0 w 7"/>
                <a:gd name="T1" fmla="*/ 9 h 9"/>
                <a:gd name="T2" fmla="*/ 7 w 7"/>
                <a:gd name="T3" fmla="*/ 0 h 9"/>
                <a:gd name="T4" fmla="*/ 6 w 7"/>
                <a:gd name="T5" fmla="*/ 1 h 9"/>
                <a:gd name="T6" fmla="*/ 0 w 7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9">
                  <a:moveTo>
                    <a:pt x="0" y="9"/>
                  </a:moveTo>
                  <a:cubicBezTo>
                    <a:pt x="2" y="6"/>
                    <a:pt x="4" y="3"/>
                    <a:pt x="7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3"/>
                    <a:pt x="2" y="6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Freeform 450"/>
            <p:cNvSpPr/>
            <p:nvPr/>
          </p:nvSpPr>
          <p:spPr bwMode="auto">
            <a:xfrm>
              <a:off x="10012363" y="4460875"/>
              <a:ext cx="1588" cy="1587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451"/>
            <p:cNvSpPr/>
            <p:nvPr/>
          </p:nvSpPr>
          <p:spPr bwMode="auto">
            <a:xfrm>
              <a:off x="10006013" y="4464050"/>
              <a:ext cx="1588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452"/>
            <p:cNvSpPr/>
            <p:nvPr/>
          </p:nvSpPr>
          <p:spPr bwMode="auto">
            <a:xfrm>
              <a:off x="10002838" y="4465638"/>
              <a:ext cx="1588" cy="1587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453"/>
            <p:cNvSpPr/>
            <p:nvPr/>
          </p:nvSpPr>
          <p:spPr bwMode="auto">
            <a:xfrm>
              <a:off x="10009188" y="4462463"/>
              <a:ext cx="1588" cy="1587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Freeform 454"/>
            <p:cNvSpPr/>
            <p:nvPr/>
          </p:nvSpPr>
          <p:spPr bwMode="auto">
            <a:xfrm>
              <a:off x="9999663" y="4467225"/>
              <a:ext cx="1588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Freeform 455"/>
            <p:cNvSpPr/>
            <p:nvPr/>
          </p:nvSpPr>
          <p:spPr bwMode="auto">
            <a:xfrm>
              <a:off x="9934576" y="43402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Freeform 456"/>
            <p:cNvSpPr/>
            <p:nvPr/>
          </p:nvSpPr>
          <p:spPr bwMode="auto">
            <a:xfrm>
              <a:off x="9925051" y="43418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1" name="Freeform 457"/>
            <p:cNvSpPr/>
            <p:nvPr/>
          </p:nvSpPr>
          <p:spPr bwMode="auto">
            <a:xfrm>
              <a:off x="9920288" y="4343400"/>
              <a:ext cx="1588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Freeform 458"/>
            <p:cNvSpPr/>
            <p:nvPr/>
          </p:nvSpPr>
          <p:spPr bwMode="auto">
            <a:xfrm>
              <a:off x="9918701" y="4344988"/>
              <a:ext cx="0" cy="1587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Freeform 459"/>
            <p:cNvSpPr/>
            <p:nvPr/>
          </p:nvSpPr>
          <p:spPr bwMode="auto">
            <a:xfrm>
              <a:off x="9929813" y="4340225"/>
              <a:ext cx="1588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Freeform 460"/>
            <p:cNvSpPr/>
            <p:nvPr/>
          </p:nvSpPr>
          <p:spPr bwMode="auto">
            <a:xfrm>
              <a:off x="9959976" y="4454525"/>
              <a:ext cx="1588" cy="1587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Freeform 461"/>
            <p:cNvSpPr/>
            <p:nvPr/>
          </p:nvSpPr>
          <p:spPr bwMode="auto">
            <a:xfrm>
              <a:off x="9915526" y="4346575"/>
              <a:ext cx="0" cy="1587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Freeform 462"/>
            <p:cNvSpPr/>
            <p:nvPr/>
          </p:nvSpPr>
          <p:spPr bwMode="auto">
            <a:xfrm>
              <a:off x="9928226" y="4341813"/>
              <a:ext cx="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7" name="Freeform 463"/>
            <p:cNvSpPr/>
            <p:nvPr/>
          </p:nvSpPr>
          <p:spPr bwMode="auto">
            <a:xfrm>
              <a:off x="9956801" y="4452938"/>
              <a:ext cx="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" name="Freeform 464"/>
            <p:cNvSpPr/>
            <p:nvPr/>
          </p:nvSpPr>
          <p:spPr bwMode="auto">
            <a:xfrm>
              <a:off x="9948863" y="4448175"/>
              <a:ext cx="1588" cy="0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Freeform 465"/>
            <p:cNvSpPr/>
            <p:nvPr/>
          </p:nvSpPr>
          <p:spPr bwMode="auto">
            <a:xfrm>
              <a:off x="9937751" y="4438650"/>
              <a:ext cx="1588" cy="0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Freeform 466"/>
            <p:cNvSpPr/>
            <p:nvPr/>
          </p:nvSpPr>
          <p:spPr bwMode="auto">
            <a:xfrm>
              <a:off x="9952038" y="4449763"/>
              <a:ext cx="1588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Freeform 467"/>
            <p:cNvSpPr/>
            <p:nvPr/>
          </p:nvSpPr>
          <p:spPr bwMode="auto">
            <a:xfrm>
              <a:off x="9945688" y="44450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Freeform 468"/>
            <p:cNvSpPr/>
            <p:nvPr/>
          </p:nvSpPr>
          <p:spPr bwMode="auto">
            <a:xfrm>
              <a:off x="9942513" y="4440238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Freeform 469"/>
            <p:cNvSpPr/>
            <p:nvPr/>
          </p:nvSpPr>
          <p:spPr bwMode="auto">
            <a:xfrm>
              <a:off x="10002838" y="4225925"/>
              <a:ext cx="139700" cy="141287"/>
            </a:xfrm>
            <a:custGeom>
              <a:avLst/>
              <a:gdLst>
                <a:gd name="T0" fmla="*/ 56 w 147"/>
                <a:gd name="T1" fmla="*/ 91 h 147"/>
                <a:gd name="T2" fmla="*/ 92 w 147"/>
                <a:gd name="T3" fmla="*/ 143 h 147"/>
                <a:gd name="T4" fmla="*/ 93 w 147"/>
                <a:gd name="T5" fmla="*/ 147 h 147"/>
                <a:gd name="T6" fmla="*/ 123 w 147"/>
                <a:gd name="T7" fmla="*/ 135 h 147"/>
                <a:gd name="T8" fmla="*/ 99 w 147"/>
                <a:gd name="T9" fmla="*/ 48 h 147"/>
                <a:gd name="T10" fmla="*/ 11 w 147"/>
                <a:gd name="T11" fmla="*/ 24 h 147"/>
                <a:gd name="T12" fmla="*/ 0 w 147"/>
                <a:gd name="T13" fmla="*/ 54 h 147"/>
                <a:gd name="T14" fmla="*/ 56 w 147"/>
                <a:gd name="T15" fmla="*/ 9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" h="147">
                  <a:moveTo>
                    <a:pt x="56" y="91"/>
                  </a:moveTo>
                  <a:cubicBezTo>
                    <a:pt x="74" y="109"/>
                    <a:pt x="86" y="126"/>
                    <a:pt x="92" y="143"/>
                  </a:cubicBezTo>
                  <a:cubicBezTo>
                    <a:pt x="92" y="144"/>
                    <a:pt x="93" y="145"/>
                    <a:pt x="93" y="147"/>
                  </a:cubicBezTo>
                  <a:cubicBezTo>
                    <a:pt x="104" y="147"/>
                    <a:pt x="114" y="144"/>
                    <a:pt x="123" y="135"/>
                  </a:cubicBezTo>
                  <a:cubicBezTo>
                    <a:pt x="147" y="111"/>
                    <a:pt x="128" y="77"/>
                    <a:pt x="99" y="48"/>
                  </a:cubicBezTo>
                  <a:cubicBezTo>
                    <a:pt x="70" y="19"/>
                    <a:pt x="36" y="0"/>
                    <a:pt x="11" y="24"/>
                  </a:cubicBezTo>
                  <a:cubicBezTo>
                    <a:pt x="3" y="33"/>
                    <a:pt x="0" y="43"/>
                    <a:pt x="0" y="54"/>
                  </a:cubicBezTo>
                  <a:cubicBezTo>
                    <a:pt x="18" y="59"/>
                    <a:pt x="37" y="71"/>
                    <a:pt x="56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Freeform 470"/>
            <p:cNvSpPr/>
            <p:nvPr/>
          </p:nvSpPr>
          <p:spPr bwMode="auto">
            <a:xfrm>
              <a:off x="9890126" y="4338638"/>
              <a:ext cx="152400" cy="128587"/>
            </a:xfrm>
            <a:custGeom>
              <a:avLst/>
              <a:gdLst>
                <a:gd name="T0" fmla="*/ 66 w 160"/>
                <a:gd name="T1" fmla="*/ 3 h 134"/>
                <a:gd name="T2" fmla="*/ 62 w 160"/>
                <a:gd name="T3" fmla="*/ 2 h 134"/>
                <a:gd name="T4" fmla="*/ 58 w 160"/>
                <a:gd name="T5" fmla="*/ 1 h 134"/>
                <a:gd name="T6" fmla="*/ 54 w 160"/>
                <a:gd name="T7" fmla="*/ 1 h 134"/>
                <a:gd name="T8" fmla="*/ 51 w 160"/>
                <a:gd name="T9" fmla="*/ 0 h 134"/>
                <a:gd name="T10" fmla="*/ 47 w 160"/>
                <a:gd name="T11" fmla="*/ 1 h 134"/>
                <a:gd name="T12" fmla="*/ 44 w 160"/>
                <a:gd name="T13" fmla="*/ 1 h 134"/>
                <a:gd name="T14" fmla="*/ 41 w 160"/>
                <a:gd name="T15" fmla="*/ 2 h 134"/>
                <a:gd name="T16" fmla="*/ 37 w 160"/>
                <a:gd name="T17" fmla="*/ 3 h 134"/>
                <a:gd name="T18" fmla="*/ 34 w 160"/>
                <a:gd name="T19" fmla="*/ 5 h 134"/>
                <a:gd name="T20" fmla="*/ 31 w 160"/>
                <a:gd name="T21" fmla="*/ 6 h 134"/>
                <a:gd name="T22" fmla="*/ 28 w 160"/>
                <a:gd name="T23" fmla="*/ 8 h 134"/>
                <a:gd name="T24" fmla="*/ 24 w 160"/>
                <a:gd name="T25" fmla="*/ 12 h 134"/>
                <a:gd name="T26" fmla="*/ 51 w 160"/>
                <a:gd name="T27" fmla="*/ 103 h 134"/>
                <a:gd name="T28" fmla="*/ 55 w 160"/>
                <a:gd name="T29" fmla="*/ 106 h 134"/>
                <a:gd name="T30" fmla="*/ 59 w 160"/>
                <a:gd name="T31" fmla="*/ 110 h 134"/>
                <a:gd name="T32" fmla="*/ 62 w 160"/>
                <a:gd name="T33" fmla="*/ 113 h 134"/>
                <a:gd name="T34" fmla="*/ 66 w 160"/>
                <a:gd name="T35" fmla="*/ 116 h 134"/>
                <a:gd name="T36" fmla="*/ 70 w 160"/>
                <a:gd name="T37" fmla="*/ 119 h 134"/>
                <a:gd name="T38" fmla="*/ 74 w 160"/>
                <a:gd name="T39" fmla="*/ 121 h 134"/>
                <a:gd name="T40" fmla="*/ 78 w 160"/>
                <a:gd name="T41" fmla="*/ 124 h 134"/>
                <a:gd name="T42" fmla="*/ 82 w 160"/>
                <a:gd name="T43" fmla="*/ 126 h 134"/>
                <a:gd name="T44" fmla="*/ 86 w 160"/>
                <a:gd name="T45" fmla="*/ 128 h 134"/>
                <a:gd name="T46" fmla="*/ 90 w 160"/>
                <a:gd name="T47" fmla="*/ 130 h 134"/>
                <a:gd name="T48" fmla="*/ 94 w 160"/>
                <a:gd name="T49" fmla="*/ 131 h 134"/>
                <a:gd name="T50" fmla="*/ 97 w 160"/>
                <a:gd name="T51" fmla="*/ 132 h 134"/>
                <a:gd name="T52" fmla="*/ 102 w 160"/>
                <a:gd name="T53" fmla="*/ 133 h 134"/>
                <a:gd name="T54" fmla="*/ 105 w 160"/>
                <a:gd name="T55" fmla="*/ 134 h 134"/>
                <a:gd name="T56" fmla="*/ 109 w 160"/>
                <a:gd name="T57" fmla="*/ 134 h 134"/>
                <a:gd name="T58" fmla="*/ 113 w 160"/>
                <a:gd name="T59" fmla="*/ 134 h 134"/>
                <a:gd name="T60" fmla="*/ 116 w 160"/>
                <a:gd name="T61" fmla="*/ 133 h 134"/>
                <a:gd name="T62" fmla="*/ 119 w 160"/>
                <a:gd name="T63" fmla="*/ 133 h 134"/>
                <a:gd name="T64" fmla="*/ 122 w 160"/>
                <a:gd name="T65" fmla="*/ 131 h 134"/>
                <a:gd name="T66" fmla="*/ 126 w 160"/>
                <a:gd name="T67" fmla="*/ 130 h 134"/>
                <a:gd name="T68" fmla="*/ 129 w 160"/>
                <a:gd name="T69" fmla="*/ 128 h 134"/>
                <a:gd name="T70" fmla="*/ 132 w 160"/>
                <a:gd name="T71" fmla="*/ 126 h 134"/>
                <a:gd name="T72" fmla="*/ 135 w 160"/>
                <a:gd name="T73" fmla="*/ 12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0" h="134">
                  <a:moveTo>
                    <a:pt x="112" y="35"/>
                  </a:moveTo>
                  <a:cubicBezTo>
                    <a:pt x="97" y="20"/>
                    <a:pt x="81" y="8"/>
                    <a:pt x="66" y="3"/>
                  </a:cubicBezTo>
                  <a:cubicBezTo>
                    <a:pt x="66" y="3"/>
                    <a:pt x="65" y="3"/>
                    <a:pt x="65" y="3"/>
                  </a:cubicBezTo>
                  <a:cubicBezTo>
                    <a:pt x="64" y="3"/>
                    <a:pt x="63" y="2"/>
                    <a:pt x="62" y="2"/>
                  </a:cubicBezTo>
                  <a:cubicBezTo>
                    <a:pt x="62" y="2"/>
                    <a:pt x="62" y="2"/>
                    <a:pt x="61" y="2"/>
                  </a:cubicBezTo>
                  <a:cubicBezTo>
                    <a:pt x="60" y="2"/>
                    <a:pt x="59" y="1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  <a:cubicBezTo>
                    <a:pt x="51" y="0"/>
                    <a:pt x="50" y="0"/>
                    <a:pt x="50" y="0"/>
                  </a:cubicBezTo>
                  <a:cubicBezTo>
                    <a:pt x="49" y="0"/>
                    <a:pt x="48" y="0"/>
                    <a:pt x="47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6" y="1"/>
                    <a:pt x="45" y="1"/>
                    <a:pt x="44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1" y="2"/>
                    <a:pt x="41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2"/>
                    <a:pt x="38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6" y="4"/>
                    <a:pt x="35" y="4"/>
                    <a:pt x="34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2" y="6"/>
                    <a:pt x="31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9" y="7"/>
                    <a:pt x="28" y="8"/>
                    <a:pt x="28" y="8"/>
                  </a:cubicBezTo>
                  <a:cubicBezTo>
                    <a:pt x="28" y="9"/>
                    <a:pt x="27" y="9"/>
                    <a:pt x="27" y="9"/>
                  </a:cubicBezTo>
                  <a:cubicBezTo>
                    <a:pt x="26" y="10"/>
                    <a:pt x="25" y="11"/>
                    <a:pt x="24" y="12"/>
                  </a:cubicBezTo>
                  <a:cubicBezTo>
                    <a:pt x="0" y="36"/>
                    <a:pt x="19" y="70"/>
                    <a:pt x="48" y="99"/>
                  </a:cubicBezTo>
                  <a:cubicBezTo>
                    <a:pt x="49" y="100"/>
                    <a:pt x="50" y="102"/>
                    <a:pt x="51" y="103"/>
                  </a:cubicBezTo>
                  <a:cubicBezTo>
                    <a:pt x="51" y="103"/>
                    <a:pt x="52" y="103"/>
                    <a:pt x="52" y="104"/>
                  </a:cubicBezTo>
                  <a:cubicBezTo>
                    <a:pt x="53" y="104"/>
                    <a:pt x="54" y="105"/>
                    <a:pt x="55" y="106"/>
                  </a:cubicBezTo>
                  <a:cubicBezTo>
                    <a:pt x="55" y="106"/>
                    <a:pt x="55" y="106"/>
                    <a:pt x="55" y="107"/>
                  </a:cubicBezTo>
                  <a:cubicBezTo>
                    <a:pt x="57" y="108"/>
                    <a:pt x="58" y="109"/>
                    <a:pt x="59" y="110"/>
                  </a:cubicBezTo>
                  <a:cubicBezTo>
                    <a:pt x="59" y="110"/>
                    <a:pt x="59" y="110"/>
                    <a:pt x="59" y="110"/>
                  </a:cubicBezTo>
                  <a:cubicBezTo>
                    <a:pt x="60" y="111"/>
                    <a:pt x="61" y="112"/>
                    <a:pt x="62" y="113"/>
                  </a:cubicBezTo>
                  <a:cubicBezTo>
                    <a:pt x="63" y="113"/>
                    <a:pt x="63" y="113"/>
                    <a:pt x="63" y="114"/>
                  </a:cubicBezTo>
                  <a:cubicBezTo>
                    <a:pt x="64" y="114"/>
                    <a:pt x="65" y="115"/>
                    <a:pt x="66" y="116"/>
                  </a:cubicBezTo>
                  <a:cubicBezTo>
                    <a:pt x="66" y="116"/>
                    <a:pt x="67" y="116"/>
                    <a:pt x="67" y="116"/>
                  </a:cubicBezTo>
                  <a:cubicBezTo>
                    <a:pt x="68" y="117"/>
                    <a:pt x="69" y="118"/>
                    <a:pt x="70" y="119"/>
                  </a:cubicBezTo>
                  <a:cubicBezTo>
                    <a:pt x="71" y="119"/>
                    <a:pt x="71" y="119"/>
                    <a:pt x="71" y="119"/>
                  </a:cubicBezTo>
                  <a:cubicBezTo>
                    <a:pt x="72" y="120"/>
                    <a:pt x="73" y="121"/>
                    <a:pt x="74" y="121"/>
                  </a:cubicBezTo>
                  <a:cubicBezTo>
                    <a:pt x="74" y="121"/>
                    <a:pt x="75" y="122"/>
                    <a:pt x="75" y="122"/>
                  </a:cubicBezTo>
                  <a:cubicBezTo>
                    <a:pt x="76" y="123"/>
                    <a:pt x="77" y="123"/>
                    <a:pt x="78" y="124"/>
                  </a:cubicBezTo>
                  <a:cubicBezTo>
                    <a:pt x="78" y="124"/>
                    <a:pt x="78" y="124"/>
                    <a:pt x="79" y="124"/>
                  </a:cubicBezTo>
                  <a:cubicBezTo>
                    <a:pt x="80" y="125"/>
                    <a:pt x="81" y="125"/>
                    <a:pt x="82" y="126"/>
                  </a:cubicBezTo>
                  <a:cubicBezTo>
                    <a:pt x="82" y="126"/>
                    <a:pt x="83" y="126"/>
                    <a:pt x="83" y="127"/>
                  </a:cubicBezTo>
                  <a:cubicBezTo>
                    <a:pt x="84" y="127"/>
                    <a:pt x="85" y="127"/>
                    <a:pt x="86" y="128"/>
                  </a:cubicBezTo>
                  <a:cubicBezTo>
                    <a:pt x="86" y="128"/>
                    <a:pt x="86" y="128"/>
                    <a:pt x="87" y="128"/>
                  </a:cubicBezTo>
                  <a:cubicBezTo>
                    <a:pt x="88" y="129"/>
                    <a:pt x="89" y="129"/>
                    <a:pt x="90" y="130"/>
                  </a:cubicBezTo>
                  <a:cubicBezTo>
                    <a:pt x="90" y="130"/>
                    <a:pt x="90" y="130"/>
                    <a:pt x="90" y="130"/>
                  </a:cubicBezTo>
                  <a:cubicBezTo>
                    <a:pt x="91" y="130"/>
                    <a:pt x="93" y="131"/>
                    <a:pt x="94" y="131"/>
                  </a:cubicBezTo>
                  <a:cubicBezTo>
                    <a:pt x="94" y="131"/>
                    <a:pt x="94" y="131"/>
                    <a:pt x="95" y="131"/>
                  </a:cubicBezTo>
                  <a:cubicBezTo>
                    <a:pt x="95" y="132"/>
                    <a:pt x="96" y="132"/>
                    <a:pt x="97" y="132"/>
                  </a:cubicBezTo>
                  <a:cubicBezTo>
                    <a:pt x="98" y="132"/>
                    <a:pt x="98" y="132"/>
                    <a:pt x="98" y="133"/>
                  </a:cubicBezTo>
                  <a:cubicBezTo>
                    <a:pt x="99" y="133"/>
                    <a:pt x="100" y="133"/>
                    <a:pt x="102" y="133"/>
                  </a:cubicBezTo>
                  <a:cubicBezTo>
                    <a:pt x="102" y="133"/>
                    <a:pt x="102" y="133"/>
                    <a:pt x="102" y="133"/>
                  </a:cubicBezTo>
                  <a:cubicBezTo>
                    <a:pt x="103" y="133"/>
                    <a:pt x="104" y="134"/>
                    <a:pt x="105" y="134"/>
                  </a:cubicBezTo>
                  <a:cubicBezTo>
                    <a:pt x="105" y="134"/>
                    <a:pt x="106" y="134"/>
                    <a:pt x="106" y="134"/>
                  </a:cubicBezTo>
                  <a:cubicBezTo>
                    <a:pt x="107" y="134"/>
                    <a:pt x="108" y="134"/>
                    <a:pt x="109" y="134"/>
                  </a:cubicBezTo>
                  <a:cubicBezTo>
                    <a:pt x="109" y="134"/>
                    <a:pt x="109" y="134"/>
                    <a:pt x="110" y="134"/>
                  </a:cubicBezTo>
                  <a:cubicBezTo>
                    <a:pt x="111" y="134"/>
                    <a:pt x="112" y="134"/>
                    <a:pt x="113" y="134"/>
                  </a:cubicBezTo>
                  <a:cubicBezTo>
                    <a:pt x="113" y="134"/>
                    <a:pt x="113" y="134"/>
                    <a:pt x="113" y="134"/>
                  </a:cubicBezTo>
                  <a:cubicBezTo>
                    <a:pt x="114" y="134"/>
                    <a:pt x="115" y="134"/>
                    <a:pt x="116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7" y="133"/>
                    <a:pt x="118" y="133"/>
                    <a:pt x="119" y="133"/>
                  </a:cubicBezTo>
                  <a:cubicBezTo>
                    <a:pt x="119" y="133"/>
                    <a:pt x="120" y="132"/>
                    <a:pt x="120" y="132"/>
                  </a:cubicBezTo>
                  <a:cubicBezTo>
                    <a:pt x="121" y="132"/>
                    <a:pt x="122" y="132"/>
                    <a:pt x="122" y="131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4" y="131"/>
                    <a:pt x="125" y="130"/>
                    <a:pt x="126" y="130"/>
                  </a:cubicBezTo>
                  <a:cubicBezTo>
                    <a:pt x="126" y="130"/>
                    <a:pt x="126" y="130"/>
                    <a:pt x="127" y="129"/>
                  </a:cubicBezTo>
                  <a:cubicBezTo>
                    <a:pt x="127" y="129"/>
                    <a:pt x="128" y="129"/>
                    <a:pt x="129" y="128"/>
                  </a:cubicBezTo>
                  <a:cubicBezTo>
                    <a:pt x="129" y="128"/>
                    <a:pt x="129" y="128"/>
                    <a:pt x="130" y="127"/>
                  </a:cubicBezTo>
                  <a:cubicBezTo>
                    <a:pt x="130" y="127"/>
                    <a:pt x="131" y="126"/>
                    <a:pt x="132" y="126"/>
                  </a:cubicBezTo>
                  <a:cubicBezTo>
                    <a:pt x="132" y="126"/>
                    <a:pt x="132" y="125"/>
                    <a:pt x="133" y="125"/>
                  </a:cubicBezTo>
                  <a:cubicBezTo>
                    <a:pt x="134" y="124"/>
                    <a:pt x="134" y="124"/>
                    <a:pt x="135" y="123"/>
                  </a:cubicBezTo>
                  <a:cubicBezTo>
                    <a:pt x="160" y="98"/>
                    <a:pt x="141" y="64"/>
                    <a:pt x="112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Freeform 471"/>
            <p:cNvSpPr/>
            <p:nvPr/>
          </p:nvSpPr>
          <p:spPr bwMode="auto">
            <a:xfrm>
              <a:off x="9950451" y="4291013"/>
              <a:ext cx="230188" cy="223837"/>
            </a:xfrm>
            <a:custGeom>
              <a:avLst/>
              <a:gdLst>
                <a:gd name="T0" fmla="*/ 228 w 240"/>
                <a:gd name="T1" fmla="*/ 183 h 233"/>
                <a:gd name="T2" fmla="*/ 149 w 240"/>
                <a:gd name="T3" fmla="*/ 104 h 233"/>
                <a:gd name="T4" fmla="*/ 132 w 240"/>
                <a:gd name="T5" fmla="*/ 88 h 233"/>
                <a:gd name="T6" fmla="*/ 99 w 240"/>
                <a:gd name="T7" fmla="*/ 34 h 233"/>
                <a:gd name="T8" fmla="*/ 37 w 240"/>
                <a:gd name="T9" fmla="*/ 0 h 233"/>
                <a:gd name="T10" fmla="*/ 12 w 240"/>
                <a:gd name="T11" fmla="*/ 10 h 233"/>
                <a:gd name="T12" fmla="*/ 5 w 240"/>
                <a:gd name="T13" fmla="*/ 19 h 233"/>
                <a:gd name="T14" fmla="*/ 0 w 240"/>
                <a:gd name="T15" fmla="*/ 35 h 233"/>
                <a:gd name="T16" fmla="*/ 60 w 240"/>
                <a:gd name="T17" fmla="*/ 73 h 233"/>
                <a:gd name="T18" fmla="*/ 98 w 240"/>
                <a:gd name="T19" fmla="*/ 135 h 233"/>
                <a:gd name="T20" fmla="*/ 111 w 240"/>
                <a:gd name="T21" fmla="*/ 148 h 233"/>
                <a:gd name="T22" fmla="*/ 187 w 240"/>
                <a:gd name="T23" fmla="*/ 224 h 233"/>
                <a:gd name="T24" fmla="*/ 208 w 240"/>
                <a:gd name="T25" fmla="*/ 233 h 233"/>
                <a:gd name="T26" fmla="*/ 228 w 240"/>
                <a:gd name="T27" fmla="*/ 224 h 233"/>
                <a:gd name="T28" fmla="*/ 228 w 240"/>
                <a:gd name="T29" fmla="*/ 18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0" h="233">
                  <a:moveTo>
                    <a:pt x="228" y="183"/>
                  </a:moveTo>
                  <a:cubicBezTo>
                    <a:pt x="149" y="104"/>
                    <a:pt x="149" y="104"/>
                    <a:pt x="149" y="104"/>
                  </a:cubicBezTo>
                  <a:cubicBezTo>
                    <a:pt x="132" y="88"/>
                    <a:pt x="132" y="88"/>
                    <a:pt x="132" y="88"/>
                  </a:cubicBezTo>
                  <a:cubicBezTo>
                    <a:pt x="129" y="70"/>
                    <a:pt x="116" y="51"/>
                    <a:pt x="99" y="34"/>
                  </a:cubicBezTo>
                  <a:cubicBezTo>
                    <a:pt x="79" y="15"/>
                    <a:pt x="57" y="0"/>
                    <a:pt x="37" y="0"/>
                  </a:cubicBezTo>
                  <a:cubicBezTo>
                    <a:pt x="28" y="0"/>
                    <a:pt x="19" y="3"/>
                    <a:pt x="12" y="10"/>
                  </a:cubicBezTo>
                  <a:cubicBezTo>
                    <a:pt x="9" y="13"/>
                    <a:pt x="7" y="16"/>
                    <a:pt x="5" y="19"/>
                  </a:cubicBezTo>
                  <a:cubicBezTo>
                    <a:pt x="2" y="24"/>
                    <a:pt x="0" y="30"/>
                    <a:pt x="0" y="35"/>
                  </a:cubicBezTo>
                  <a:cubicBezTo>
                    <a:pt x="18" y="40"/>
                    <a:pt x="39" y="52"/>
                    <a:pt x="60" y="73"/>
                  </a:cubicBezTo>
                  <a:cubicBezTo>
                    <a:pt x="84" y="98"/>
                    <a:pt x="95" y="118"/>
                    <a:pt x="98" y="135"/>
                  </a:cubicBezTo>
                  <a:cubicBezTo>
                    <a:pt x="111" y="148"/>
                    <a:pt x="111" y="148"/>
                    <a:pt x="111" y="148"/>
                  </a:cubicBezTo>
                  <a:cubicBezTo>
                    <a:pt x="187" y="224"/>
                    <a:pt x="187" y="224"/>
                    <a:pt x="187" y="224"/>
                  </a:cubicBezTo>
                  <a:cubicBezTo>
                    <a:pt x="193" y="230"/>
                    <a:pt x="200" y="233"/>
                    <a:pt x="208" y="233"/>
                  </a:cubicBezTo>
                  <a:cubicBezTo>
                    <a:pt x="215" y="233"/>
                    <a:pt x="223" y="230"/>
                    <a:pt x="228" y="224"/>
                  </a:cubicBezTo>
                  <a:cubicBezTo>
                    <a:pt x="240" y="213"/>
                    <a:pt x="240" y="195"/>
                    <a:pt x="228" y="1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618229" y="2794031"/>
            <a:ext cx="472891" cy="472891"/>
            <a:chOff x="528638" y="3135313"/>
            <a:chExt cx="276225" cy="276225"/>
          </a:xfrm>
          <a:solidFill>
            <a:schemeClr val="bg1"/>
          </a:solidFill>
        </p:grpSpPr>
        <p:sp>
          <p:nvSpPr>
            <p:cNvPr id="47" name="Freeform 375"/>
            <p:cNvSpPr>
              <a:spLocks noEditPoints="1"/>
            </p:cNvSpPr>
            <p:nvPr/>
          </p:nvSpPr>
          <p:spPr bwMode="auto">
            <a:xfrm>
              <a:off x="528638" y="3135313"/>
              <a:ext cx="276225" cy="276225"/>
            </a:xfrm>
            <a:custGeom>
              <a:avLst/>
              <a:gdLst>
                <a:gd name="T0" fmla="*/ 144 w 289"/>
                <a:gd name="T1" fmla="*/ 0 h 288"/>
                <a:gd name="T2" fmla="*/ 0 w 289"/>
                <a:gd name="T3" fmla="*/ 144 h 288"/>
                <a:gd name="T4" fmla="*/ 144 w 289"/>
                <a:gd name="T5" fmla="*/ 288 h 288"/>
                <a:gd name="T6" fmla="*/ 289 w 289"/>
                <a:gd name="T7" fmla="*/ 144 h 288"/>
                <a:gd name="T8" fmla="*/ 144 w 289"/>
                <a:gd name="T9" fmla="*/ 0 h 288"/>
                <a:gd name="T10" fmla="*/ 144 w 289"/>
                <a:gd name="T11" fmla="*/ 267 h 288"/>
                <a:gd name="T12" fmla="*/ 21 w 289"/>
                <a:gd name="T13" fmla="*/ 144 h 288"/>
                <a:gd name="T14" fmla="*/ 144 w 289"/>
                <a:gd name="T15" fmla="*/ 20 h 288"/>
                <a:gd name="T16" fmla="*/ 268 w 289"/>
                <a:gd name="T17" fmla="*/ 144 h 288"/>
                <a:gd name="T18" fmla="*/ 144 w 289"/>
                <a:gd name="T19" fmla="*/ 267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9" h="288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224"/>
                    <a:pt x="65" y="288"/>
                    <a:pt x="144" y="288"/>
                  </a:cubicBezTo>
                  <a:cubicBezTo>
                    <a:pt x="224" y="288"/>
                    <a:pt x="289" y="224"/>
                    <a:pt x="289" y="144"/>
                  </a:cubicBezTo>
                  <a:cubicBezTo>
                    <a:pt x="289" y="64"/>
                    <a:pt x="224" y="0"/>
                    <a:pt x="144" y="0"/>
                  </a:cubicBezTo>
                  <a:close/>
                  <a:moveTo>
                    <a:pt x="144" y="267"/>
                  </a:moveTo>
                  <a:cubicBezTo>
                    <a:pt x="76" y="267"/>
                    <a:pt x="21" y="212"/>
                    <a:pt x="21" y="144"/>
                  </a:cubicBezTo>
                  <a:cubicBezTo>
                    <a:pt x="21" y="76"/>
                    <a:pt x="76" y="20"/>
                    <a:pt x="144" y="20"/>
                  </a:cubicBezTo>
                  <a:cubicBezTo>
                    <a:pt x="213" y="20"/>
                    <a:pt x="268" y="76"/>
                    <a:pt x="268" y="144"/>
                  </a:cubicBezTo>
                  <a:cubicBezTo>
                    <a:pt x="268" y="212"/>
                    <a:pt x="213" y="267"/>
                    <a:pt x="144" y="2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Freeform 376"/>
            <p:cNvSpPr/>
            <p:nvPr/>
          </p:nvSpPr>
          <p:spPr bwMode="auto">
            <a:xfrm>
              <a:off x="673101" y="3287713"/>
              <a:ext cx="14288" cy="36512"/>
            </a:xfrm>
            <a:custGeom>
              <a:avLst/>
              <a:gdLst>
                <a:gd name="T0" fmla="*/ 0 w 15"/>
                <a:gd name="T1" fmla="*/ 0 h 38"/>
                <a:gd name="T2" fmla="*/ 0 w 15"/>
                <a:gd name="T3" fmla="*/ 38 h 38"/>
                <a:gd name="T4" fmla="*/ 15 w 15"/>
                <a:gd name="T5" fmla="*/ 20 h 38"/>
                <a:gd name="T6" fmla="*/ 0 w 15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8">
                  <a:moveTo>
                    <a:pt x="0" y="0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6" y="37"/>
                    <a:pt x="15" y="33"/>
                    <a:pt x="15" y="20"/>
                  </a:cubicBezTo>
                  <a:cubicBezTo>
                    <a:pt x="15" y="7"/>
                    <a:pt x="5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" name="Freeform 377"/>
            <p:cNvSpPr/>
            <p:nvPr/>
          </p:nvSpPr>
          <p:spPr bwMode="auto">
            <a:xfrm>
              <a:off x="647701" y="3222625"/>
              <a:ext cx="14288" cy="34925"/>
            </a:xfrm>
            <a:custGeom>
              <a:avLst/>
              <a:gdLst>
                <a:gd name="T0" fmla="*/ 0 w 15"/>
                <a:gd name="T1" fmla="*/ 17 h 36"/>
                <a:gd name="T2" fmla="*/ 15 w 15"/>
                <a:gd name="T3" fmla="*/ 36 h 36"/>
                <a:gd name="T4" fmla="*/ 15 w 15"/>
                <a:gd name="T5" fmla="*/ 0 h 36"/>
                <a:gd name="T6" fmla="*/ 0 w 15"/>
                <a:gd name="T7" fmla="*/ 1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6">
                  <a:moveTo>
                    <a:pt x="0" y="17"/>
                  </a:moveTo>
                  <a:cubicBezTo>
                    <a:pt x="0" y="29"/>
                    <a:pt x="10" y="34"/>
                    <a:pt x="15" y="3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1" y="1"/>
                    <a:pt x="0" y="4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Freeform 378"/>
            <p:cNvSpPr>
              <a:spLocks noEditPoints="1"/>
            </p:cNvSpPr>
            <p:nvPr/>
          </p:nvSpPr>
          <p:spPr bwMode="auto">
            <a:xfrm>
              <a:off x="557213" y="3162300"/>
              <a:ext cx="220663" cy="222250"/>
            </a:xfrm>
            <a:custGeom>
              <a:avLst/>
              <a:gdLst>
                <a:gd name="T0" fmla="*/ 115 w 231"/>
                <a:gd name="T1" fmla="*/ 0 h 231"/>
                <a:gd name="T2" fmla="*/ 0 w 231"/>
                <a:gd name="T3" fmla="*/ 116 h 231"/>
                <a:gd name="T4" fmla="*/ 115 w 231"/>
                <a:gd name="T5" fmla="*/ 231 h 231"/>
                <a:gd name="T6" fmla="*/ 231 w 231"/>
                <a:gd name="T7" fmla="*/ 116 h 231"/>
                <a:gd name="T8" fmla="*/ 115 w 231"/>
                <a:gd name="T9" fmla="*/ 0 h 231"/>
                <a:gd name="T10" fmla="*/ 123 w 231"/>
                <a:gd name="T11" fmla="*/ 192 h 231"/>
                <a:gd name="T12" fmla="*/ 123 w 231"/>
                <a:gd name="T13" fmla="*/ 202 h 231"/>
                <a:gd name="T14" fmla="*/ 119 w 231"/>
                <a:gd name="T15" fmla="*/ 207 h 231"/>
                <a:gd name="T16" fmla="*/ 114 w 231"/>
                <a:gd name="T17" fmla="*/ 207 h 231"/>
                <a:gd name="T18" fmla="*/ 110 w 231"/>
                <a:gd name="T19" fmla="*/ 202 h 231"/>
                <a:gd name="T20" fmla="*/ 110 w 231"/>
                <a:gd name="T21" fmla="*/ 192 h 231"/>
                <a:gd name="T22" fmla="*/ 71 w 231"/>
                <a:gd name="T23" fmla="*/ 181 h 231"/>
                <a:gd name="T24" fmla="*/ 72 w 231"/>
                <a:gd name="T25" fmla="*/ 179 h 231"/>
                <a:gd name="T26" fmla="*/ 78 w 231"/>
                <a:gd name="T27" fmla="*/ 160 h 231"/>
                <a:gd name="T28" fmla="*/ 80 w 231"/>
                <a:gd name="T29" fmla="*/ 158 h 231"/>
                <a:gd name="T30" fmla="*/ 110 w 231"/>
                <a:gd name="T31" fmla="*/ 168 h 231"/>
                <a:gd name="T32" fmla="*/ 110 w 231"/>
                <a:gd name="T33" fmla="*/ 125 h 231"/>
                <a:gd name="T34" fmla="*/ 71 w 231"/>
                <a:gd name="T35" fmla="*/ 82 h 231"/>
                <a:gd name="T36" fmla="*/ 110 w 231"/>
                <a:gd name="T37" fmla="*/ 40 h 231"/>
                <a:gd name="T38" fmla="*/ 110 w 231"/>
                <a:gd name="T39" fmla="*/ 29 h 231"/>
                <a:gd name="T40" fmla="*/ 114 w 231"/>
                <a:gd name="T41" fmla="*/ 25 h 231"/>
                <a:gd name="T42" fmla="*/ 119 w 231"/>
                <a:gd name="T43" fmla="*/ 25 h 231"/>
                <a:gd name="T44" fmla="*/ 123 w 231"/>
                <a:gd name="T45" fmla="*/ 29 h 231"/>
                <a:gd name="T46" fmla="*/ 123 w 231"/>
                <a:gd name="T47" fmla="*/ 40 h 231"/>
                <a:gd name="T48" fmla="*/ 158 w 231"/>
                <a:gd name="T49" fmla="*/ 53 h 231"/>
                <a:gd name="T50" fmla="*/ 157 w 231"/>
                <a:gd name="T51" fmla="*/ 55 h 231"/>
                <a:gd name="T52" fmla="*/ 151 w 231"/>
                <a:gd name="T53" fmla="*/ 70 h 231"/>
                <a:gd name="T54" fmla="*/ 149 w 231"/>
                <a:gd name="T55" fmla="*/ 72 h 231"/>
                <a:gd name="T56" fmla="*/ 123 w 231"/>
                <a:gd name="T57" fmla="*/ 63 h 231"/>
                <a:gd name="T58" fmla="*/ 123 w 231"/>
                <a:gd name="T59" fmla="*/ 104 h 231"/>
                <a:gd name="T60" fmla="*/ 162 w 231"/>
                <a:gd name="T61" fmla="*/ 149 h 231"/>
                <a:gd name="T62" fmla="*/ 123 w 231"/>
                <a:gd name="T63" fmla="*/ 192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1" h="231">
                  <a:moveTo>
                    <a:pt x="115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1"/>
                    <a:pt x="115" y="231"/>
                  </a:cubicBezTo>
                  <a:cubicBezTo>
                    <a:pt x="179" y="231"/>
                    <a:pt x="231" y="180"/>
                    <a:pt x="231" y="116"/>
                  </a:cubicBezTo>
                  <a:cubicBezTo>
                    <a:pt x="231" y="52"/>
                    <a:pt x="179" y="0"/>
                    <a:pt x="115" y="0"/>
                  </a:cubicBezTo>
                  <a:close/>
                  <a:moveTo>
                    <a:pt x="123" y="192"/>
                  </a:moveTo>
                  <a:cubicBezTo>
                    <a:pt x="123" y="202"/>
                    <a:pt x="123" y="202"/>
                    <a:pt x="123" y="202"/>
                  </a:cubicBezTo>
                  <a:cubicBezTo>
                    <a:pt x="123" y="206"/>
                    <a:pt x="123" y="207"/>
                    <a:pt x="119" y="207"/>
                  </a:cubicBezTo>
                  <a:cubicBezTo>
                    <a:pt x="114" y="207"/>
                    <a:pt x="114" y="207"/>
                    <a:pt x="114" y="207"/>
                  </a:cubicBezTo>
                  <a:cubicBezTo>
                    <a:pt x="110" y="207"/>
                    <a:pt x="110" y="206"/>
                    <a:pt x="110" y="202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02" y="192"/>
                    <a:pt x="71" y="187"/>
                    <a:pt x="71" y="181"/>
                  </a:cubicBezTo>
                  <a:cubicBezTo>
                    <a:pt x="71" y="180"/>
                    <a:pt x="71" y="180"/>
                    <a:pt x="72" y="17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78" y="160"/>
                    <a:pt x="79" y="158"/>
                    <a:pt x="80" y="158"/>
                  </a:cubicBezTo>
                  <a:cubicBezTo>
                    <a:pt x="81" y="158"/>
                    <a:pt x="96" y="167"/>
                    <a:pt x="110" y="168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96" y="119"/>
                    <a:pt x="71" y="111"/>
                    <a:pt x="71" y="82"/>
                  </a:cubicBezTo>
                  <a:cubicBezTo>
                    <a:pt x="71" y="50"/>
                    <a:pt x="99" y="40"/>
                    <a:pt x="110" y="40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25"/>
                    <a:pt x="110" y="25"/>
                    <a:pt x="114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23" y="25"/>
                    <a:pt x="123" y="25"/>
                    <a:pt x="123" y="29"/>
                  </a:cubicBezTo>
                  <a:cubicBezTo>
                    <a:pt x="123" y="40"/>
                    <a:pt x="123" y="40"/>
                    <a:pt x="123" y="40"/>
                  </a:cubicBezTo>
                  <a:cubicBezTo>
                    <a:pt x="130" y="40"/>
                    <a:pt x="158" y="45"/>
                    <a:pt x="158" y="53"/>
                  </a:cubicBezTo>
                  <a:cubicBezTo>
                    <a:pt x="158" y="54"/>
                    <a:pt x="158" y="54"/>
                    <a:pt x="157" y="55"/>
                  </a:cubicBezTo>
                  <a:cubicBezTo>
                    <a:pt x="151" y="70"/>
                    <a:pt x="151" y="70"/>
                    <a:pt x="151" y="70"/>
                  </a:cubicBezTo>
                  <a:cubicBezTo>
                    <a:pt x="150" y="71"/>
                    <a:pt x="150" y="72"/>
                    <a:pt x="149" y="72"/>
                  </a:cubicBezTo>
                  <a:cubicBezTo>
                    <a:pt x="147" y="72"/>
                    <a:pt x="133" y="63"/>
                    <a:pt x="123" y="63"/>
                  </a:cubicBezTo>
                  <a:cubicBezTo>
                    <a:pt x="123" y="104"/>
                    <a:pt x="123" y="104"/>
                    <a:pt x="123" y="104"/>
                  </a:cubicBezTo>
                  <a:cubicBezTo>
                    <a:pt x="138" y="111"/>
                    <a:pt x="162" y="121"/>
                    <a:pt x="162" y="149"/>
                  </a:cubicBezTo>
                  <a:cubicBezTo>
                    <a:pt x="162" y="180"/>
                    <a:pt x="138" y="190"/>
                    <a:pt x="123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5152660" y="2830505"/>
            <a:ext cx="395374" cy="319955"/>
            <a:chOff x="530226" y="4267200"/>
            <a:chExt cx="274638" cy="222250"/>
          </a:xfrm>
          <a:solidFill>
            <a:schemeClr val="bg1"/>
          </a:solidFill>
        </p:grpSpPr>
        <p:sp>
          <p:nvSpPr>
            <p:cNvPr id="52" name="Freeform 316"/>
            <p:cNvSpPr/>
            <p:nvPr/>
          </p:nvSpPr>
          <p:spPr bwMode="auto">
            <a:xfrm>
              <a:off x="530226" y="4267200"/>
              <a:ext cx="274638" cy="106362"/>
            </a:xfrm>
            <a:custGeom>
              <a:avLst/>
              <a:gdLst>
                <a:gd name="T0" fmla="*/ 284 w 288"/>
                <a:gd name="T1" fmla="*/ 43 h 111"/>
                <a:gd name="T2" fmla="*/ 144 w 288"/>
                <a:gd name="T3" fmla="*/ 0 h 111"/>
                <a:gd name="T4" fmla="*/ 3 w 288"/>
                <a:gd name="T5" fmla="*/ 43 h 111"/>
                <a:gd name="T6" fmla="*/ 0 w 288"/>
                <a:gd name="T7" fmla="*/ 54 h 111"/>
                <a:gd name="T8" fmla="*/ 0 w 288"/>
                <a:gd name="T9" fmla="*/ 106 h 111"/>
                <a:gd name="T10" fmla="*/ 5 w 288"/>
                <a:gd name="T11" fmla="*/ 110 h 111"/>
                <a:gd name="T12" fmla="*/ 66 w 288"/>
                <a:gd name="T13" fmla="*/ 94 h 111"/>
                <a:gd name="T14" fmla="*/ 72 w 288"/>
                <a:gd name="T15" fmla="*/ 87 h 111"/>
                <a:gd name="T16" fmla="*/ 72 w 288"/>
                <a:gd name="T17" fmla="*/ 64 h 111"/>
                <a:gd name="T18" fmla="*/ 76 w 288"/>
                <a:gd name="T19" fmla="*/ 54 h 111"/>
                <a:gd name="T20" fmla="*/ 144 w 288"/>
                <a:gd name="T21" fmla="*/ 40 h 111"/>
                <a:gd name="T22" fmla="*/ 212 w 288"/>
                <a:gd name="T23" fmla="*/ 54 h 111"/>
                <a:gd name="T24" fmla="*/ 216 w 288"/>
                <a:gd name="T25" fmla="*/ 64 h 111"/>
                <a:gd name="T26" fmla="*/ 216 w 288"/>
                <a:gd name="T27" fmla="*/ 84 h 111"/>
                <a:gd name="T28" fmla="*/ 221 w 288"/>
                <a:gd name="T29" fmla="*/ 91 h 111"/>
                <a:gd name="T30" fmla="*/ 282 w 288"/>
                <a:gd name="T31" fmla="*/ 110 h 111"/>
                <a:gd name="T32" fmla="*/ 287 w 288"/>
                <a:gd name="T33" fmla="*/ 106 h 111"/>
                <a:gd name="T34" fmla="*/ 288 w 288"/>
                <a:gd name="T35" fmla="*/ 54 h 111"/>
                <a:gd name="T36" fmla="*/ 284 w 288"/>
                <a:gd name="T37" fmla="*/ 4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8" h="111">
                  <a:moveTo>
                    <a:pt x="284" y="43"/>
                  </a:moveTo>
                  <a:cubicBezTo>
                    <a:pt x="284" y="43"/>
                    <a:pt x="251" y="0"/>
                    <a:pt x="144" y="0"/>
                  </a:cubicBezTo>
                  <a:cubicBezTo>
                    <a:pt x="36" y="0"/>
                    <a:pt x="3" y="43"/>
                    <a:pt x="3" y="43"/>
                  </a:cubicBezTo>
                  <a:cubicBezTo>
                    <a:pt x="1" y="46"/>
                    <a:pt x="0" y="51"/>
                    <a:pt x="0" y="54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9"/>
                    <a:pt x="2" y="111"/>
                    <a:pt x="5" y="110"/>
                  </a:cubicBezTo>
                  <a:cubicBezTo>
                    <a:pt x="66" y="94"/>
                    <a:pt x="66" y="94"/>
                    <a:pt x="66" y="94"/>
                  </a:cubicBezTo>
                  <a:cubicBezTo>
                    <a:pt x="69" y="93"/>
                    <a:pt x="72" y="90"/>
                    <a:pt x="72" y="87"/>
                  </a:cubicBezTo>
                  <a:cubicBezTo>
                    <a:pt x="72" y="64"/>
                    <a:pt x="72" y="64"/>
                    <a:pt x="72" y="64"/>
                  </a:cubicBezTo>
                  <a:cubicBezTo>
                    <a:pt x="72" y="61"/>
                    <a:pt x="73" y="57"/>
                    <a:pt x="76" y="54"/>
                  </a:cubicBezTo>
                  <a:cubicBezTo>
                    <a:pt x="76" y="54"/>
                    <a:pt x="90" y="40"/>
                    <a:pt x="144" y="40"/>
                  </a:cubicBezTo>
                  <a:cubicBezTo>
                    <a:pt x="197" y="40"/>
                    <a:pt x="212" y="54"/>
                    <a:pt x="212" y="54"/>
                  </a:cubicBezTo>
                  <a:cubicBezTo>
                    <a:pt x="214" y="57"/>
                    <a:pt x="216" y="61"/>
                    <a:pt x="216" y="64"/>
                  </a:cubicBezTo>
                  <a:cubicBezTo>
                    <a:pt x="216" y="84"/>
                    <a:pt x="216" y="84"/>
                    <a:pt x="216" y="84"/>
                  </a:cubicBezTo>
                  <a:cubicBezTo>
                    <a:pt x="216" y="87"/>
                    <a:pt x="218" y="90"/>
                    <a:pt x="221" y="91"/>
                  </a:cubicBezTo>
                  <a:cubicBezTo>
                    <a:pt x="282" y="110"/>
                    <a:pt x="282" y="110"/>
                    <a:pt x="282" y="110"/>
                  </a:cubicBezTo>
                  <a:cubicBezTo>
                    <a:pt x="285" y="111"/>
                    <a:pt x="287" y="109"/>
                    <a:pt x="287" y="106"/>
                  </a:cubicBezTo>
                  <a:cubicBezTo>
                    <a:pt x="288" y="54"/>
                    <a:pt x="288" y="54"/>
                    <a:pt x="288" y="54"/>
                  </a:cubicBezTo>
                  <a:cubicBezTo>
                    <a:pt x="288" y="51"/>
                    <a:pt x="286" y="46"/>
                    <a:pt x="28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3" name="Freeform 317"/>
            <p:cNvSpPr>
              <a:spLocks noEditPoints="1"/>
            </p:cNvSpPr>
            <p:nvPr/>
          </p:nvSpPr>
          <p:spPr bwMode="auto">
            <a:xfrm>
              <a:off x="542926" y="4322763"/>
              <a:ext cx="247650" cy="166687"/>
            </a:xfrm>
            <a:custGeom>
              <a:avLst/>
              <a:gdLst>
                <a:gd name="T0" fmla="*/ 177 w 258"/>
                <a:gd name="T1" fmla="*/ 12 h 174"/>
                <a:gd name="T2" fmla="*/ 74 w 258"/>
                <a:gd name="T3" fmla="*/ 45 h 174"/>
                <a:gd name="T4" fmla="*/ 1 w 258"/>
                <a:gd name="T5" fmla="*/ 162 h 174"/>
                <a:gd name="T6" fmla="*/ 255 w 258"/>
                <a:gd name="T7" fmla="*/ 119 h 174"/>
                <a:gd name="T8" fmla="*/ 159 w 258"/>
                <a:gd name="T9" fmla="*/ 101 h 174"/>
                <a:gd name="T10" fmla="*/ 185 w 258"/>
                <a:gd name="T11" fmla="*/ 99 h 174"/>
                <a:gd name="T12" fmla="*/ 189 w 258"/>
                <a:gd name="T13" fmla="*/ 102 h 174"/>
                <a:gd name="T14" fmla="*/ 187 w 258"/>
                <a:gd name="T15" fmla="*/ 113 h 174"/>
                <a:gd name="T16" fmla="*/ 161 w 258"/>
                <a:gd name="T17" fmla="*/ 112 h 174"/>
                <a:gd name="T18" fmla="*/ 143 w 258"/>
                <a:gd name="T19" fmla="*/ 111 h 174"/>
                <a:gd name="T20" fmla="*/ 117 w 258"/>
                <a:gd name="T21" fmla="*/ 113 h 174"/>
                <a:gd name="T22" fmla="*/ 113 w 258"/>
                <a:gd name="T23" fmla="*/ 110 h 174"/>
                <a:gd name="T24" fmla="*/ 116 w 258"/>
                <a:gd name="T25" fmla="*/ 99 h 174"/>
                <a:gd name="T26" fmla="*/ 142 w 258"/>
                <a:gd name="T27" fmla="*/ 100 h 174"/>
                <a:gd name="T28" fmla="*/ 97 w 258"/>
                <a:gd name="T29" fmla="*/ 111 h 174"/>
                <a:gd name="T30" fmla="*/ 71 w 258"/>
                <a:gd name="T31" fmla="*/ 113 h 174"/>
                <a:gd name="T32" fmla="*/ 67 w 258"/>
                <a:gd name="T33" fmla="*/ 110 h 174"/>
                <a:gd name="T34" fmla="*/ 70 w 258"/>
                <a:gd name="T35" fmla="*/ 99 h 174"/>
                <a:gd name="T36" fmla="*/ 97 w 258"/>
                <a:gd name="T37" fmla="*/ 100 h 174"/>
                <a:gd name="T38" fmla="*/ 97 w 258"/>
                <a:gd name="T39" fmla="*/ 111 h 174"/>
                <a:gd name="T40" fmla="*/ 72 w 258"/>
                <a:gd name="T41" fmla="*/ 73 h 174"/>
                <a:gd name="T42" fmla="*/ 97 w 258"/>
                <a:gd name="T43" fmla="*/ 73 h 174"/>
                <a:gd name="T44" fmla="*/ 98 w 258"/>
                <a:gd name="T45" fmla="*/ 84 h 174"/>
                <a:gd name="T46" fmla="*/ 73 w 258"/>
                <a:gd name="T47" fmla="*/ 86 h 174"/>
                <a:gd name="T48" fmla="*/ 69 w 258"/>
                <a:gd name="T49" fmla="*/ 83 h 174"/>
                <a:gd name="T50" fmla="*/ 143 w 258"/>
                <a:gd name="T51" fmla="*/ 74 h 174"/>
                <a:gd name="T52" fmla="*/ 142 w 258"/>
                <a:gd name="T53" fmla="*/ 85 h 174"/>
                <a:gd name="T54" fmla="*/ 116 w 258"/>
                <a:gd name="T55" fmla="*/ 85 h 174"/>
                <a:gd name="T56" fmla="*/ 114 w 258"/>
                <a:gd name="T57" fmla="*/ 75 h 174"/>
                <a:gd name="T58" fmla="*/ 118 w 258"/>
                <a:gd name="T59" fmla="*/ 73 h 174"/>
                <a:gd name="T60" fmla="*/ 187 w 258"/>
                <a:gd name="T61" fmla="*/ 85 h 174"/>
                <a:gd name="T62" fmla="*/ 161 w 258"/>
                <a:gd name="T63" fmla="*/ 85 h 174"/>
                <a:gd name="T64" fmla="*/ 158 w 258"/>
                <a:gd name="T65" fmla="*/ 75 h 174"/>
                <a:gd name="T66" fmla="*/ 162 w 258"/>
                <a:gd name="T67" fmla="*/ 73 h 174"/>
                <a:gd name="T68" fmla="*/ 187 w 258"/>
                <a:gd name="T69" fmla="*/ 74 h 174"/>
                <a:gd name="T70" fmla="*/ 69 w 258"/>
                <a:gd name="T71" fmla="*/ 142 h 174"/>
                <a:gd name="T72" fmla="*/ 65 w 258"/>
                <a:gd name="T73" fmla="*/ 139 h 174"/>
                <a:gd name="T74" fmla="*/ 67 w 258"/>
                <a:gd name="T75" fmla="*/ 128 h 174"/>
                <a:gd name="T76" fmla="*/ 94 w 258"/>
                <a:gd name="T77" fmla="*/ 128 h 174"/>
                <a:gd name="T78" fmla="*/ 97 w 258"/>
                <a:gd name="T79" fmla="*/ 139 h 174"/>
                <a:gd name="T80" fmla="*/ 92 w 258"/>
                <a:gd name="T81" fmla="*/ 142 h 174"/>
                <a:gd name="T82" fmla="*/ 114 w 258"/>
                <a:gd name="T83" fmla="*/ 141 h 174"/>
                <a:gd name="T84" fmla="*/ 113 w 258"/>
                <a:gd name="T85" fmla="*/ 130 h 174"/>
                <a:gd name="T86" fmla="*/ 140 w 258"/>
                <a:gd name="T87" fmla="*/ 127 h 174"/>
                <a:gd name="T88" fmla="*/ 144 w 258"/>
                <a:gd name="T89" fmla="*/ 131 h 174"/>
                <a:gd name="T90" fmla="*/ 141 w 258"/>
                <a:gd name="T91" fmla="*/ 142 h 174"/>
                <a:gd name="T92" fmla="*/ 163 w 258"/>
                <a:gd name="T93" fmla="*/ 142 h 174"/>
                <a:gd name="T94" fmla="*/ 160 w 258"/>
                <a:gd name="T95" fmla="*/ 131 h 174"/>
                <a:gd name="T96" fmla="*/ 164 w 258"/>
                <a:gd name="T97" fmla="*/ 127 h 174"/>
                <a:gd name="T98" fmla="*/ 191 w 258"/>
                <a:gd name="T99" fmla="*/ 130 h 174"/>
                <a:gd name="T100" fmla="*/ 191 w 258"/>
                <a:gd name="T101" fmla="*/ 140 h 174"/>
                <a:gd name="T102" fmla="*/ 165 w 258"/>
                <a:gd name="T103" fmla="*/ 14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8" h="174">
                  <a:moveTo>
                    <a:pt x="246" y="99"/>
                  </a:moveTo>
                  <a:cubicBezTo>
                    <a:pt x="196" y="52"/>
                    <a:pt x="196" y="52"/>
                    <a:pt x="196" y="52"/>
                  </a:cubicBezTo>
                  <a:cubicBezTo>
                    <a:pt x="193" y="49"/>
                    <a:pt x="189" y="47"/>
                    <a:pt x="185" y="46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6" y="5"/>
                    <a:pt x="169" y="0"/>
                    <a:pt x="163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0" y="0"/>
                    <a:pt x="83" y="5"/>
                    <a:pt x="82" y="12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0" y="47"/>
                    <a:pt x="66" y="49"/>
                    <a:pt x="63" y="52"/>
                  </a:cubicBezTo>
                  <a:cubicBezTo>
                    <a:pt x="13" y="99"/>
                    <a:pt x="13" y="99"/>
                    <a:pt x="13" y="99"/>
                  </a:cubicBezTo>
                  <a:cubicBezTo>
                    <a:pt x="8" y="103"/>
                    <a:pt x="4" y="112"/>
                    <a:pt x="3" y="119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0" y="168"/>
                    <a:pt x="6" y="174"/>
                    <a:pt x="12" y="174"/>
                  </a:cubicBezTo>
                  <a:cubicBezTo>
                    <a:pt x="247" y="174"/>
                    <a:pt x="247" y="174"/>
                    <a:pt x="247" y="174"/>
                  </a:cubicBezTo>
                  <a:cubicBezTo>
                    <a:pt x="253" y="174"/>
                    <a:pt x="258" y="168"/>
                    <a:pt x="258" y="162"/>
                  </a:cubicBezTo>
                  <a:cubicBezTo>
                    <a:pt x="255" y="119"/>
                    <a:pt x="255" y="119"/>
                    <a:pt x="255" y="119"/>
                  </a:cubicBezTo>
                  <a:cubicBezTo>
                    <a:pt x="255" y="112"/>
                    <a:pt x="251" y="103"/>
                    <a:pt x="246" y="99"/>
                  </a:cubicBezTo>
                  <a:close/>
                  <a:moveTo>
                    <a:pt x="159" y="110"/>
                  </a:moveTo>
                  <a:cubicBezTo>
                    <a:pt x="159" y="102"/>
                    <a:pt x="159" y="102"/>
                    <a:pt x="159" y="102"/>
                  </a:cubicBezTo>
                  <a:cubicBezTo>
                    <a:pt x="159" y="102"/>
                    <a:pt x="159" y="101"/>
                    <a:pt x="159" y="101"/>
                  </a:cubicBezTo>
                  <a:cubicBezTo>
                    <a:pt x="160" y="101"/>
                    <a:pt x="160" y="100"/>
                    <a:pt x="160" y="100"/>
                  </a:cubicBezTo>
                  <a:cubicBezTo>
                    <a:pt x="161" y="100"/>
                    <a:pt x="161" y="100"/>
                    <a:pt x="162" y="99"/>
                  </a:cubicBezTo>
                  <a:cubicBezTo>
                    <a:pt x="162" y="99"/>
                    <a:pt x="163" y="99"/>
                    <a:pt x="163" y="99"/>
                  </a:cubicBezTo>
                  <a:cubicBezTo>
                    <a:pt x="185" y="99"/>
                    <a:pt x="185" y="99"/>
                    <a:pt x="185" y="99"/>
                  </a:cubicBezTo>
                  <a:cubicBezTo>
                    <a:pt x="185" y="99"/>
                    <a:pt x="186" y="99"/>
                    <a:pt x="186" y="99"/>
                  </a:cubicBezTo>
                  <a:cubicBezTo>
                    <a:pt x="187" y="100"/>
                    <a:pt x="187" y="100"/>
                    <a:pt x="188" y="100"/>
                  </a:cubicBezTo>
                  <a:cubicBezTo>
                    <a:pt x="188" y="100"/>
                    <a:pt x="188" y="101"/>
                    <a:pt x="189" y="101"/>
                  </a:cubicBezTo>
                  <a:cubicBezTo>
                    <a:pt x="189" y="101"/>
                    <a:pt x="189" y="102"/>
                    <a:pt x="189" y="102"/>
                  </a:cubicBezTo>
                  <a:cubicBezTo>
                    <a:pt x="190" y="110"/>
                    <a:pt x="190" y="110"/>
                    <a:pt x="190" y="110"/>
                  </a:cubicBezTo>
                  <a:cubicBezTo>
                    <a:pt x="190" y="110"/>
                    <a:pt x="190" y="111"/>
                    <a:pt x="189" y="111"/>
                  </a:cubicBezTo>
                  <a:cubicBezTo>
                    <a:pt x="189" y="112"/>
                    <a:pt x="189" y="112"/>
                    <a:pt x="189" y="112"/>
                  </a:cubicBezTo>
                  <a:cubicBezTo>
                    <a:pt x="188" y="113"/>
                    <a:pt x="188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64" y="113"/>
                    <a:pt x="164" y="113"/>
                    <a:pt x="164" y="113"/>
                  </a:cubicBezTo>
                  <a:cubicBezTo>
                    <a:pt x="163" y="113"/>
                    <a:pt x="163" y="113"/>
                    <a:pt x="162" y="113"/>
                  </a:cubicBezTo>
                  <a:cubicBezTo>
                    <a:pt x="162" y="113"/>
                    <a:pt x="161" y="113"/>
                    <a:pt x="161" y="112"/>
                  </a:cubicBezTo>
                  <a:cubicBezTo>
                    <a:pt x="160" y="112"/>
                    <a:pt x="160" y="112"/>
                    <a:pt x="160" y="111"/>
                  </a:cubicBezTo>
                  <a:cubicBezTo>
                    <a:pt x="159" y="111"/>
                    <a:pt x="159" y="110"/>
                    <a:pt x="159" y="110"/>
                  </a:cubicBezTo>
                  <a:close/>
                  <a:moveTo>
                    <a:pt x="144" y="110"/>
                  </a:moveTo>
                  <a:cubicBezTo>
                    <a:pt x="144" y="110"/>
                    <a:pt x="143" y="111"/>
                    <a:pt x="143" y="111"/>
                  </a:cubicBezTo>
                  <a:cubicBezTo>
                    <a:pt x="143" y="112"/>
                    <a:pt x="143" y="112"/>
                    <a:pt x="142" y="112"/>
                  </a:cubicBezTo>
                  <a:cubicBezTo>
                    <a:pt x="142" y="113"/>
                    <a:pt x="141" y="113"/>
                    <a:pt x="141" y="113"/>
                  </a:cubicBezTo>
                  <a:cubicBezTo>
                    <a:pt x="140" y="113"/>
                    <a:pt x="140" y="113"/>
                    <a:pt x="139" y="113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3"/>
                    <a:pt x="116" y="113"/>
                    <a:pt x="116" y="113"/>
                  </a:cubicBezTo>
                  <a:cubicBezTo>
                    <a:pt x="115" y="113"/>
                    <a:pt x="115" y="113"/>
                    <a:pt x="114" y="112"/>
                  </a:cubicBezTo>
                  <a:cubicBezTo>
                    <a:pt x="114" y="112"/>
                    <a:pt x="114" y="112"/>
                    <a:pt x="114" y="111"/>
                  </a:cubicBezTo>
                  <a:cubicBezTo>
                    <a:pt x="113" y="111"/>
                    <a:pt x="113" y="110"/>
                    <a:pt x="113" y="110"/>
                  </a:cubicBezTo>
                  <a:cubicBezTo>
                    <a:pt x="113" y="102"/>
                    <a:pt x="113" y="102"/>
                    <a:pt x="113" y="102"/>
                  </a:cubicBezTo>
                  <a:cubicBezTo>
                    <a:pt x="113" y="102"/>
                    <a:pt x="113" y="101"/>
                    <a:pt x="114" y="101"/>
                  </a:cubicBezTo>
                  <a:cubicBezTo>
                    <a:pt x="114" y="101"/>
                    <a:pt x="114" y="100"/>
                    <a:pt x="115" y="100"/>
                  </a:cubicBezTo>
                  <a:cubicBezTo>
                    <a:pt x="115" y="100"/>
                    <a:pt x="115" y="100"/>
                    <a:pt x="116" y="99"/>
                  </a:cubicBezTo>
                  <a:cubicBezTo>
                    <a:pt x="116" y="99"/>
                    <a:pt x="117" y="99"/>
                    <a:pt x="118" y="99"/>
                  </a:cubicBezTo>
                  <a:cubicBezTo>
                    <a:pt x="139" y="99"/>
                    <a:pt x="139" y="99"/>
                    <a:pt x="139" y="99"/>
                  </a:cubicBezTo>
                  <a:cubicBezTo>
                    <a:pt x="140" y="99"/>
                    <a:pt x="140" y="99"/>
                    <a:pt x="141" y="99"/>
                  </a:cubicBezTo>
                  <a:cubicBezTo>
                    <a:pt x="141" y="100"/>
                    <a:pt x="142" y="100"/>
                    <a:pt x="142" y="100"/>
                  </a:cubicBezTo>
                  <a:cubicBezTo>
                    <a:pt x="143" y="100"/>
                    <a:pt x="143" y="101"/>
                    <a:pt x="143" y="101"/>
                  </a:cubicBezTo>
                  <a:cubicBezTo>
                    <a:pt x="143" y="101"/>
                    <a:pt x="143" y="102"/>
                    <a:pt x="143" y="102"/>
                  </a:cubicBezTo>
                  <a:lnTo>
                    <a:pt x="144" y="110"/>
                  </a:lnTo>
                  <a:close/>
                  <a:moveTo>
                    <a:pt x="97" y="111"/>
                  </a:moveTo>
                  <a:cubicBezTo>
                    <a:pt x="97" y="112"/>
                    <a:pt x="97" y="112"/>
                    <a:pt x="96" y="112"/>
                  </a:cubicBezTo>
                  <a:cubicBezTo>
                    <a:pt x="96" y="113"/>
                    <a:pt x="95" y="113"/>
                    <a:pt x="95" y="113"/>
                  </a:cubicBezTo>
                  <a:cubicBezTo>
                    <a:pt x="94" y="113"/>
                    <a:pt x="94" y="113"/>
                    <a:pt x="93" y="113"/>
                  </a:cubicBezTo>
                  <a:cubicBezTo>
                    <a:pt x="71" y="113"/>
                    <a:pt x="71" y="113"/>
                    <a:pt x="71" y="113"/>
                  </a:cubicBezTo>
                  <a:cubicBezTo>
                    <a:pt x="71" y="113"/>
                    <a:pt x="70" y="113"/>
                    <a:pt x="70" y="113"/>
                  </a:cubicBezTo>
                  <a:cubicBezTo>
                    <a:pt x="69" y="113"/>
                    <a:pt x="69" y="113"/>
                    <a:pt x="68" y="112"/>
                  </a:cubicBezTo>
                  <a:cubicBezTo>
                    <a:pt x="68" y="112"/>
                    <a:pt x="68" y="112"/>
                    <a:pt x="67" y="111"/>
                  </a:cubicBezTo>
                  <a:cubicBezTo>
                    <a:pt x="67" y="111"/>
                    <a:pt x="67" y="110"/>
                    <a:pt x="67" y="110"/>
                  </a:cubicBezTo>
                  <a:cubicBezTo>
                    <a:pt x="68" y="102"/>
                    <a:pt x="68" y="102"/>
                    <a:pt x="68" y="102"/>
                  </a:cubicBezTo>
                  <a:cubicBezTo>
                    <a:pt x="68" y="102"/>
                    <a:pt x="68" y="101"/>
                    <a:pt x="68" y="101"/>
                  </a:cubicBezTo>
                  <a:cubicBezTo>
                    <a:pt x="68" y="101"/>
                    <a:pt x="69" y="100"/>
                    <a:pt x="69" y="100"/>
                  </a:cubicBezTo>
                  <a:cubicBezTo>
                    <a:pt x="69" y="100"/>
                    <a:pt x="70" y="100"/>
                    <a:pt x="70" y="99"/>
                  </a:cubicBezTo>
                  <a:cubicBezTo>
                    <a:pt x="71" y="99"/>
                    <a:pt x="71" y="99"/>
                    <a:pt x="72" y="99"/>
                  </a:cubicBezTo>
                  <a:cubicBezTo>
                    <a:pt x="94" y="99"/>
                    <a:pt x="94" y="99"/>
                    <a:pt x="94" y="99"/>
                  </a:cubicBezTo>
                  <a:cubicBezTo>
                    <a:pt x="94" y="99"/>
                    <a:pt x="95" y="99"/>
                    <a:pt x="95" y="99"/>
                  </a:cubicBezTo>
                  <a:cubicBezTo>
                    <a:pt x="96" y="100"/>
                    <a:pt x="96" y="100"/>
                    <a:pt x="97" y="100"/>
                  </a:cubicBezTo>
                  <a:cubicBezTo>
                    <a:pt x="97" y="100"/>
                    <a:pt x="97" y="101"/>
                    <a:pt x="97" y="101"/>
                  </a:cubicBezTo>
                  <a:cubicBezTo>
                    <a:pt x="98" y="101"/>
                    <a:pt x="98" y="102"/>
                    <a:pt x="98" y="102"/>
                  </a:cubicBezTo>
                  <a:cubicBezTo>
                    <a:pt x="97" y="110"/>
                    <a:pt x="97" y="110"/>
                    <a:pt x="97" y="110"/>
                  </a:cubicBezTo>
                  <a:cubicBezTo>
                    <a:pt x="97" y="110"/>
                    <a:pt x="97" y="111"/>
                    <a:pt x="97" y="111"/>
                  </a:cubicBezTo>
                  <a:close/>
                  <a:moveTo>
                    <a:pt x="69" y="75"/>
                  </a:moveTo>
                  <a:cubicBezTo>
                    <a:pt x="69" y="75"/>
                    <a:pt x="70" y="75"/>
                    <a:pt x="70" y="74"/>
                  </a:cubicBezTo>
                  <a:cubicBezTo>
                    <a:pt x="70" y="74"/>
                    <a:pt x="70" y="74"/>
                    <a:pt x="71" y="73"/>
                  </a:cubicBezTo>
                  <a:cubicBezTo>
                    <a:pt x="71" y="73"/>
                    <a:pt x="72" y="73"/>
                    <a:pt x="72" y="73"/>
                  </a:cubicBezTo>
                  <a:cubicBezTo>
                    <a:pt x="73" y="73"/>
                    <a:pt x="73" y="73"/>
                    <a:pt x="74" y="73"/>
                  </a:cubicBezTo>
                  <a:cubicBezTo>
                    <a:pt x="95" y="73"/>
                    <a:pt x="95" y="73"/>
                    <a:pt x="95" y="73"/>
                  </a:cubicBezTo>
                  <a:cubicBezTo>
                    <a:pt x="95" y="73"/>
                    <a:pt x="96" y="73"/>
                    <a:pt x="96" y="73"/>
                  </a:cubicBezTo>
                  <a:cubicBezTo>
                    <a:pt x="97" y="73"/>
                    <a:pt x="97" y="73"/>
                    <a:pt x="97" y="73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99" y="75"/>
                    <a:pt x="99" y="75"/>
                    <a:pt x="99" y="75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98" y="83"/>
                    <a:pt x="98" y="84"/>
                    <a:pt x="98" y="84"/>
                  </a:cubicBezTo>
                  <a:cubicBezTo>
                    <a:pt x="98" y="84"/>
                    <a:pt x="97" y="85"/>
                    <a:pt x="97" y="85"/>
                  </a:cubicBezTo>
                  <a:cubicBezTo>
                    <a:pt x="97" y="85"/>
                    <a:pt x="96" y="85"/>
                    <a:pt x="96" y="85"/>
                  </a:cubicBezTo>
                  <a:cubicBezTo>
                    <a:pt x="95" y="86"/>
                    <a:pt x="95" y="86"/>
                    <a:pt x="94" y="86"/>
                  </a:cubicBezTo>
                  <a:cubicBezTo>
                    <a:pt x="73" y="86"/>
                    <a:pt x="73" y="86"/>
                    <a:pt x="73" y="86"/>
                  </a:cubicBezTo>
                  <a:cubicBezTo>
                    <a:pt x="72" y="86"/>
                    <a:pt x="72" y="86"/>
                    <a:pt x="71" y="85"/>
                  </a:cubicBezTo>
                  <a:cubicBezTo>
                    <a:pt x="71" y="85"/>
                    <a:pt x="70" y="85"/>
                    <a:pt x="70" y="85"/>
                  </a:cubicBezTo>
                  <a:cubicBezTo>
                    <a:pt x="70" y="85"/>
                    <a:pt x="69" y="84"/>
                    <a:pt x="69" y="84"/>
                  </a:cubicBezTo>
                  <a:cubicBezTo>
                    <a:pt x="69" y="84"/>
                    <a:pt x="69" y="83"/>
                    <a:pt x="69" y="83"/>
                  </a:cubicBezTo>
                  <a:lnTo>
                    <a:pt x="69" y="75"/>
                  </a:lnTo>
                  <a:close/>
                  <a:moveTo>
                    <a:pt x="140" y="73"/>
                  </a:moveTo>
                  <a:cubicBezTo>
                    <a:pt x="141" y="73"/>
                    <a:pt x="141" y="73"/>
                    <a:pt x="142" y="73"/>
                  </a:cubicBezTo>
                  <a:cubicBezTo>
                    <a:pt x="142" y="74"/>
                    <a:pt x="142" y="74"/>
                    <a:pt x="143" y="74"/>
                  </a:cubicBezTo>
                  <a:cubicBezTo>
                    <a:pt x="143" y="75"/>
                    <a:pt x="143" y="75"/>
                    <a:pt x="143" y="75"/>
                  </a:cubicBezTo>
                  <a:cubicBezTo>
                    <a:pt x="143" y="83"/>
                    <a:pt x="143" y="83"/>
                    <a:pt x="143" y="83"/>
                  </a:cubicBezTo>
                  <a:cubicBezTo>
                    <a:pt x="143" y="83"/>
                    <a:pt x="143" y="84"/>
                    <a:pt x="143" y="84"/>
                  </a:cubicBezTo>
                  <a:cubicBezTo>
                    <a:pt x="143" y="84"/>
                    <a:pt x="142" y="85"/>
                    <a:pt x="142" y="85"/>
                  </a:cubicBezTo>
                  <a:cubicBezTo>
                    <a:pt x="142" y="85"/>
                    <a:pt x="141" y="85"/>
                    <a:pt x="141" y="85"/>
                  </a:cubicBezTo>
                  <a:cubicBezTo>
                    <a:pt x="140" y="86"/>
                    <a:pt x="140" y="86"/>
                    <a:pt x="139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7" y="86"/>
                    <a:pt x="117" y="86"/>
                    <a:pt x="116" y="85"/>
                  </a:cubicBezTo>
                  <a:cubicBezTo>
                    <a:pt x="116" y="85"/>
                    <a:pt x="115" y="85"/>
                    <a:pt x="115" y="85"/>
                  </a:cubicBezTo>
                  <a:cubicBezTo>
                    <a:pt x="114" y="85"/>
                    <a:pt x="114" y="84"/>
                    <a:pt x="114" y="84"/>
                  </a:cubicBezTo>
                  <a:cubicBezTo>
                    <a:pt x="114" y="84"/>
                    <a:pt x="114" y="83"/>
                    <a:pt x="114" y="83"/>
                  </a:cubicBezTo>
                  <a:cubicBezTo>
                    <a:pt x="114" y="75"/>
                    <a:pt x="114" y="75"/>
                    <a:pt x="114" y="75"/>
                  </a:cubicBezTo>
                  <a:cubicBezTo>
                    <a:pt x="114" y="75"/>
                    <a:pt x="114" y="75"/>
                    <a:pt x="114" y="74"/>
                  </a:cubicBezTo>
                  <a:cubicBezTo>
                    <a:pt x="114" y="74"/>
                    <a:pt x="115" y="74"/>
                    <a:pt x="115" y="73"/>
                  </a:cubicBezTo>
                  <a:cubicBezTo>
                    <a:pt x="115" y="73"/>
                    <a:pt x="116" y="73"/>
                    <a:pt x="116" y="73"/>
                  </a:cubicBezTo>
                  <a:cubicBezTo>
                    <a:pt x="117" y="73"/>
                    <a:pt x="117" y="73"/>
                    <a:pt x="118" y="73"/>
                  </a:cubicBezTo>
                  <a:cubicBezTo>
                    <a:pt x="139" y="73"/>
                    <a:pt x="139" y="73"/>
                    <a:pt x="139" y="73"/>
                  </a:cubicBezTo>
                  <a:cubicBezTo>
                    <a:pt x="139" y="73"/>
                    <a:pt x="140" y="73"/>
                    <a:pt x="140" y="73"/>
                  </a:cubicBezTo>
                  <a:close/>
                  <a:moveTo>
                    <a:pt x="188" y="84"/>
                  </a:moveTo>
                  <a:cubicBezTo>
                    <a:pt x="187" y="84"/>
                    <a:pt x="187" y="85"/>
                    <a:pt x="187" y="85"/>
                  </a:cubicBezTo>
                  <a:cubicBezTo>
                    <a:pt x="186" y="85"/>
                    <a:pt x="186" y="85"/>
                    <a:pt x="186" y="85"/>
                  </a:cubicBezTo>
                  <a:cubicBezTo>
                    <a:pt x="185" y="86"/>
                    <a:pt x="184" y="86"/>
                    <a:pt x="184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2" y="86"/>
                    <a:pt x="162" y="86"/>
                    <a:pt x="161" y="85"/>
                  </a:cubicBezTo>
                  <a:cubicBezTo>
                    <a:pt x="161" y="85"/>
                    <a:pt x="160" y="85"/>
                    <a:pt x="160" y="85"/>
                  </a:cubicBezTo>
                  <a:cubicBezTo>
                    <a:pt x="159" y="85"/>
                    <a:pt x="159" y="84"/>
                    <a:pt x="159" y="84"/>
                  </a:cubicBezTo>
                  <a:cubicBezTo>
                    <a:pt x="159" y="84"/>
                    <a:pt x="158" y="83"/>
                    <a:pt x="158" y="83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75"/>
                    <a:pt x="158" y="75"/>
                    <a:pt x="158" y="74"/>
                  </a:cubicBezTo>
                  <a:cubicBezTo>
                    <a:pt x="159" y="74"/>
                    <a:pt x="159" y="74"/>
                    <a:pt x="159" y="73"/>
                  </a:cubicBezTo>
                  <a:cubicBezTo>
                    <a:pt x="160" y="73"/>
                    <a:pt x="160" y="73"/>
                    <a:pt x="161" y="73"/>
                  </a:cubicBezTo>
                  <a:cubicBezTo>
                    <a:pt x="161" y="73"/>
                    <a:pt x="162" y="73"/>
                    <a:pt x="162" y="73"/>
                  </a:cubicBezTo>
                  <a:cubicBezTo>
                    <a:pt x="183" y="73"/>
                    <a:pt x="183" y="73"/>
                    <a:pt x="183" y="73"/>
                  </a:cubicBezTo>
                  <a:cubicBezTo>
                    <a:pt x="184" y="73"/>
                    <a:pt x="184" y="73"/>
                    <a:pt x="185" y="73"/>
                  </a:cubicBezTo>
                  <a:cubicBezTo>
                    <a:pt x="185" y="73"/>
                    <a:pt x="186" y="73"/>
                    <a:pt x="186" y="73"/>
                  </a:cubicBezTo>
                  <a:cubicBezTo>
                    <a:pt x="186" y="74"/>
                    <a:pt x="187" y="74"/>
                    <a:pt x="187" y="74"/>
                  </a:cubicBezTo>
                  <a:cubicBezTo>
                    <a:pt x="187" y="75"/>
                    <a:pt x="187" y="75"/>
                    <a:pt x="187" y="75"/>
                  </a:cubicBezTo>
                  <a:cubicBezTo>
                    <a:pt x="188" y="83"/>
                    <a:pt x="188" y="83"/>
                    <a:pt x="188" y="83"/>
                  </a:cubicBezTo>
                  <a:cubicBezTo>
                    <a:pt x="188" y="83"/>
                    <a:pt x="188" y="84"/>
                    <a:pt x="188" y="84"/>
                  </a:cubicBezTo>
                  <a:close/>
                  <a:moveTo>
                    <a:pt x="69" y="142"/>
                  </a:moveTo>
                  <a:cubicBezTo>
                    <a:pt x="69" y="142"/>
                    <a:pt x="68" y="142"/>
                    <a:pt x="68" y="142"/>
                  </a:cubicBezTo>
                  <a:cubicBezTo>
                    <a:pt x="67" y="142"/>
                    <a:pt x="67" y="142"/>
                    <a:pt x="66" y="141"/>
                  </a:cubicBezTo>
                  <a:cubicBezTo>
                    <a:pt x="66" y="141"/>
                    <a:pt x="66" y="141"/>
                    <a:pt x="65" y="140"/>
                  </a:cubicBezTo>
                  <a:cubicBezTo>
                    <a:pt x="65" y="140"/>
                    <a:pt x="65" y="139"/>
                    <a:pt x="65" y="139"/>
                  </a:cubicBezTo>
                  <a:cubicBezTo>
                    <a:pt x="66" y="132"/>
                    <a:pt x="66" y="132"/>
                    <a:pt x="66" y="132"/>
                  </a:cubicBezTo>
                  <a:cubicBezTo>
                    <a:pt x="66" y="131"/>
                    <a:pt x="66" y="131"/>
                    <a:pt x="66" y="131"/>
                  </a:cubicBezTo>
                  <a:cubicBezTo>
                    <a:pt x="66" y="130"/>
                    <a:pt x="66" y="130"/>
                    <a:pt x="66" y="130"/>
                  </a:cubicBezTo>
                  <a:cubicBezTo>
                    <a:pt x="66" y="129"/>
                    <a:pt x="67" y="129"/>
                    <a:pt x="67" y="128"/>
                  </a:cubicBezTo>
                  <a:cubicBezTo>
                    <a:pt x="68" y="128"/>
                    <a:pt x="68" y="128"/>
                    <a:pt x="69" y="128"/>
                  </a:cubicBezTo>
                  <a:cubicBezTo>
                    <a:pt x="69" y="128"/>
                    <a:pt x="70" y="127"/>
                    <a:pt x="70" y="127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3" y="127"/>
                    <a:pt x="94" y="128"/>
                    <a:pt x="94" y="128"/>
                  </a:cubicBezTo>
                  <a:cubicBezTo>
                    <a:pt x="95" y="128"/>
                    <a:pt x="95" y="128"/>
                    <a:pt x="96" y="128"/>
                  </a:cubicBezTo>
                  <a:cubicBezTo>
                    <a:pt x="96" y="129"/>
                    <a:pt x="96" y="129"/>
                    <a:pt x="96" y="130"/>
                  </a:cubicBezTo>
                  <a:cubicBezTo>
                    <a:pt x="97" y="130"/>
                    <a:pt x="97" y="130"/>
                    <a:pt x="97" y="131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96" y="139"/>
                    <a:pt x="96" y="140"/>
                    <a:pt x="96" y="140"/>
                  </a:cubicBezTo>
                  <a:cubicBezTo>
                    <a:pt x="96" y="141"/>
                    <a:pt x="96" y="141"/>
                    <a:pt x="95" y="141"/>
                  </a:cubicBezTo>
                  <a:cubicBezTo>
                    <a:pt x="95" y="142"/>
                    <a:pt x="94" y="142"/>
                    <a:pt x="94" y="142"/>
                  </a:cubicBezTo>
                  <a:cubicBezTo>
                    <a:pt x="93" y="142"/>
                    <a:pt x="93" y="142"/>
                    <a:pt x="92" y="142"/>
                  </a:cubicBezTo>
                  <a:lnTo>
                    <a:pt x="69" y="142"/>
                  </a:lnTo>
                  <a:close/>
                  <a:moveTo>
                    <a:pt x="117" y="142"/>
                  </a:moveTo>
                  <a:cubicBezTo>
                    <a:pt x="116" y="142"/>
                    <a:pt x="116" y="142"/>
                    <a:pt x="115" y="142"/>
                  </a:cubicBezTo>
                  <a:cubicBezTo>
                    <a:pt x="115" y="142"/>
                    <a:pt x="114" y="142"/>
                    <a:pt x="114" y="141"/>
                  </a:cubicBezTo>
                  <a:cubicBezTo>
                    <a:pt x="114" y="141"/>
                    <a:pt x="113" y="141"/>
                    <a:pt x="113" y="140"/>
                  </a:cubicBezTo>
                  <a:cubicBezTo>
                    <a:pt x="113" y="140"/>
                    <a:pt x="113" y="139"/>
                    <a:pt x="113" y="139"/>
                  </a:cubicBezTo>
                  <a:cubicBezTo>
                    <a:pt x="113" y="131"/>
                    <a:pt x="113" y="131"/>
                    <a:pt x="113" y="131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3" y="129"/>
                    <a:pt x="114" y="129"/>
                    <a:pt x="114" y="128"/>
                  </a:cubicBezTo>
                  <a:cubicBezTo>
                    <a:pt x="115" y="128"/>
                    <a:pt x="115" y="128"/>
                    <a:pt x="116" y="128"/>
                  </a:cubicBezTo>
                  <a:cubicBezTo>
                    <a:pt x="116" y="128"/>
                    <a:pt x="117" y="127"/>
                    <a:pt x="117" y="127"/>
                  </a:cubicBezTo>
                  <a:cubicBezTo>
                    <a:pt x="140" y="127"/>
                    <a:pt x="140" y="127"/>
                    <a:pt x="140" y="127"/>
                  </a:cubicBezTo>
                  <a:cubicBezTo>
                    <a:pt x="140" y="127"/>
                    <a:pt x="141" y="128"/>
                    <a:pt x="141" y="128"/>
                  </a:cubicBezTo>
                  <a:cubicBezTo>
                    <a:pt x="142" y="128"/>
                    <a:pt x="142" y="128"/>
                    <a:pt x="143" y="128"/>
                  </a:cubicBezTo>
                  <a:cubicBezTo>
                    <a:pt x="143" y="129"/>
                    <a:pt x="143" y="129"/>
                    <a:pt x="144" y="130"/>
                  </a:cubicBezTo>
                  <a:cubicBezTo>
                    <a:pt x="144" y="130"/>
                    <a:pt x="144" y="130"/>
                    <a:pt x="144" y="131"/>
                  </a:cubicBezTo>
                  <a:cubicBezTo>
                    <a:pt x="144" y="139"/>
                    <a:pt x="144" y="139"/>
                    <a:pt x="144" y="139"/>
                  </a:cubicBezTo>
                  <a:cubicBezTo>
                    <a:pt x="144" y="139"/>
                    <a:pt x="144" y="140"/>
                    <a:pt x="144" y="140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2" y="142"/>
                    <a:pt x="142" y="142"/>
                    <a:pt x="141" y="142"/>
                  </a:cubicBezTo>
                  <a:cubicBezTo>
                    <a:pt x="141" y="142"/>
                    <a:pt x="140" y="142"/>
                    <a:pt x="140" y="142"/>
                  </a:cubicBezTo>
                  <a:lnTo>
                    <a:pt x="117" y="142"/>
                  </a:lnTo>
                  <a:close/>
                  <a:moveTo>
                    <a:pt x="165" y="142"/>
                  </a:moveTo>
                  <a:cubicBezTo>
                    <a:pt x="164" y="142"/>
                    <a:pt x="164" y="142"/>
                    <a:pt x="163" y="142"/>
                  </a:cubicBezTo>
                  <a:cubicBezTo>
                    <a:pt x="163" y="142"/>
                    <a:pt x="162" y="142"/>
                    <a:pt x="162" y="141"/>
                  </a:cubicBezTo>
                  <a:cubicBezTo>
                    <a:pt x="161" y="141"/>
                    <a:pt x="161" y="141"/>
                    <a:pt x="161" y="140"/>
                  </a:cubicBezTo>
                  <a:cubicBezTo>
                    <a:pt x="160" y="140"/>
                    <a:pt x="160" y="139"/>
                    <a:pt x="160" y="139"/>
                  </a:cubicBezTo>
                  <a:cubicBezTo>
                    <a:pt x="160" y="131"/>
                    <a:pt x="160" y="131"/>
                    <a:pt x="160" y="131"/>
                  </a:cubicBezTo>
                  <a:cubicBezTo>
                    <a:pt x="160" y="130"/>
                    <a:pt x="160" y="130"/>
                    <a:pt x="160" y="130"/>
                  </a:cubicBezTo>
                  <a:cubicBezTo>
                    <a:pt x="161" y="129"/>
                    <a:pt x="161" y="129"/>
                    <a:pt x="161" y="128"/>
                  </a:cubicBezTo>
                  <a:cubicBezTo>
                    <a:pt x="162" y="128"/>
                    <a:pt x="162" y="128"/>
                    <a:pt x="163" y="128"/>
                  </a:cubicBezTo>
                  <a:cubicBezTo>
                    <a:pt x="163" y="128"/>
                    <a:pt x="164" y="127"/>
                    <a:pt x="164" y="127"/>
                  </a:cubicBezTo>
                  <a:cubicBezTo>
                    <a:pt x="186" y="127"/>
                    <a:pt x="186" y="127"/>
                    <a:pt x="186" y="127"/>
                  </a:cubicBezTo>
                  <a:cubicBezTo>
                    <a:pt x="187" y="127"/>
                    <a:pt x="188" y="128"/>
                    <a:pt x="188" y="128"/>
                  </a:cubicBezTo>
                  <a:cubicBezTo>
                    <a:pt x="189" y="128"/>
                    <a:pt x="189" y="128"/>
                    <a:pt x="190" y="128"/>
                  </a:cubicBezTo>
                  <a:cubicBezTo>
                    <a:pt x="190" y="129"/>
                    <a:pt x="190" y="129"/>
                    <a:pt x="191" y="130"/>
                  </a:cubicBezTo>
                  <a:cubicBezTo>
                    <a:pt x="191" y="130"/>
                    <a:pt x="191" y="130"/>
                    <a:pt x="191" y="131"/>
                  </a:cubicBezTo>
                  <a:cubicBezTo>
                    <a:pt x="191" y="132"/>
                    <a:pt x="191" y="132"/>
                    <a:pt x="191" y="132"/>
                  </a:cubicBezTo>
                  <a:cubicBezTo>
                    <a:pt x="192" y="139"/>
                    <a:pt x="192" y="139"/>
                    <a:pt x="192" y="139"/>
                  </a:cubicBezTo>
                  <a:cubicBezTo>
                    <a:pt x="192" y="139"/>
                    <a:pt x="191" y="140"/>
                    <a:pt x="191" y="140"/>
                  </a:cubicBezTo>
                  <a:cubicBezTo>
                    <a:pt x="191" y="141"/>
                    <a:pt x="191" y="141"/>
                    <a:pt x="190" y="141"/>
                  </a:cubicBezTo>
                  <a:cubicBezTo>
                    <a:pt x="190" y="142"/>
                    <a:pt x="190" y="142"/>
                    <a:pt x="189" y="142"/>
                  </a:cubicBezTo>
                  <a:cubicBezTo>
                    <a:pt x="189" y="142"/>
                    <a:pt x="188" y="142"/>
                    <a:pt x="187" y="142"/>
                  </a:cubicBezTo>
                  <a:lnTo>
                    <a:pt x="165" y="1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8684" name="文本框 52"/>
          <p:cNvSpPr txBox="1"/>
          <p:nvPr/>
        </p:nvSpPr>
        <p:spPr>
          <a:xfrm>
            <a:off x="7732713" y="2509838"/>
            <a:ext cx="1209675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685" name="矩形 53"/>
          <p:cNvSpPr/>
          <p:nvPr/>
        </p:nvSpPr>
        <p:spPr>
          <a:xfrm>
            <a:off x="7853363" y="2970213"/>
            <a:ext cx="4168775" cy="495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1216025" eaLnBrk="1" hangingPunct="1">
              <a:lnSpc>
                <a:spcPct val="120000"/>
              </a:lnSpc>
              <a:spcBef>
                <a:spcPct val="20000"/>
              </a:spcBef>
              <a:buFontTx/>
              <a:buNone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Add your words here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686" name="文本框 54"/>
          <p:cNvSpPr txBox="1"/>
          <p:nvPr/>
        </p:nvSpPr>
        <p:spPr>
          <a:xfrm>
            <a:off x="7732713" y="3984625"/>
            <a:ext cx="1209675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687" name="矩形 55"/>
          <p:cNvSpPr/>
          <p:nvPr/>
        </p:nvSpPr>
        <p:spPr>
          <a:xfrm>
            <a:off x="7853363" y="4446588"/>
            <a:ext cx="4168775" cy="495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1216025" eaLnBrk="1" hangingPunct="1">
              <a:lnSpc>
                <a:spcPct val="120000"/>
              </a:lnSpc>
              <a:spcBef>
                <a:spcPct val="20000"/>
              </a:spcBef>
              <a:buFontTx/>
              <a:buNone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Add your words here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688" name="文本框 56"/>
          <p:cNvSpPr txBox="1"/>
          <p:nvPr/>
        </p:nvSpPr>
        <p:spPr>
          <a:xfrm>
            <a:off x="3240088" y="2479675"/>
            <a:ext cx="1209675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689" name="矩形 57"/>
          <p:cNvSpPr/>
          <p:nvPr/>
        </p:nvSpPr>
        <p:spPr>
          <a:xfrm>
            <a:off x="285750" y="2911475"/>
            <a:ext cx="4167188" cy="495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 defTabSz="1216025" eaLnBrk="1" hangingPunct="1">
              <a:lnSpc>
                <a:spcPct val="120000"/>
              </a:lnSpc>
              <a:spcBef>
                <a:spcPct val="20000"/>
              </a:spcBef>
              <a:buFontTx/>
              <a:buNone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Add your words here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690" name="文本框 58"/>
          <p:cNvSpPr txBox="1"/>
          <p:nvPr/>
        </p:nvSpPr>
        <p:spPr>
          <a:xfrm>
            <a:off x="3236913" y="3983038"/>
            <a:ext cx="1209675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691" name="矩形 59"/>
          <p:cNvSpPr/>
          <p:nvPr/>
        </p:nvSpPr>
        <p:spPr>
          <a:xfrm>
            <a:off x="280988" y="4414838"/>
            <a:ext cx="4168775" cy="495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 defTabSz="1216025" eaLnBrk="1" hangingPunct="1">
              <a:lnSpc>
                <a:spcPct val="120000"/>
              </a:lnSpc>
              <a:spcBef>
                <a:spcPct val="20000"/>
              </a:spcBef>
              <a:buFontTx/>
              <a:buNone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Add your words here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9698" name="图片 3"/>
          <p:cNvPicPr>
            <a:picLocks noChangeAspect="1"/>
          </p:cNvPicPr>
          <p:nvPr/>
        </p:nvPicPr>
        <p:blipFill>
          <a:blip r:embed="rId1"/>
          <a:srcRect t="13725" b="1787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9699" name="组合 50"/>
          <p:cNvGrpSpPr/>
          <p:nvPr/>
        </p:nvGrpSpPr>
        <p:grpSpPr>
          <a:xfrm>
            <a:off x="4121150" y="1279525"/>
            <a:ext cx="3959225" cy="3454400"/>
            <a:chOff x="680297" y="1991351"/>
            <a:chExt cx="4014960" cy="3455048"/>
          </a:xfrm>
        </p:grpSpPr>
        <p:sp>
          <p:nvSpPr>
            <p:cNvPr id="29701" name="文本框 51"/>
            <p:cNvSpPr txBox="1"/>
            <p:nvPr/>
          </p:nvSpPr>
          <p:spPr>
            <a:xfrm>
              <a:off x="680297" y="4676958"/>
              <a:ext cx="4014960" cy="76944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44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ADD YOUR TITLE HEHE</a:t>
              </a:r>
              <a:endParaRPr lang="zh-CN" altLang="en-US" sz="44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9702" name="文本框 53"/>
            <p:cNvSpPr txBox="1"/>
            <p:nvPr/>
          </p:nvSpPr>
          <p:spPr>
            <a:xfrm>
              <a:off x="1517178" y="1991351"/>
              <a:ext cx="2330108" cy="315471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99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  <a:endParaRPr lang="zh-CN" altLang="en-US" sz="199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29700" name="矩形 33"/>
          <p:cNvSpPr/>
          <p:nvPr/>
        </p:nvSpPr>
        <p:spPr>
          <a:xfrm>
            <a:off x="2889250" y="4733925"/>
            <a:ext cx="6413500" cy="4302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defTabSz="1216025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draw the text box size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read the instructions and more work at the end of the template.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722" name="图片 3"/>
          <p:cNvPicPr>
            <a:picLocks noChangeAspect="1"/>
          </p:cNvPicPr>
          <p:nvPr/>
        </p:nvPicPr>
        <p:blipFill>
          <a:blip r:embed="rId1"/>
          <a:srcRect t="13725" b="1787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23" name="文本框 6"/>
          <p:cNvSpPr txBox="1"/>
          <p:nvPr/>
        </p:nvSpPr>
        <p:spPr>
          <a:xfrm>
            <a:off x="0" y="0"/>
            <a:ext cx="3959225" cy="7699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400" dirty="0">
                <a:solidFill>
                  <a:schemeClr val="bg1"/>
                </a:solidFill>
                <a:latin typeface="Agency FB" panose="020B0503020202020204" pitchFamily="34" charset="0"/>
              </a:rPr>
              <a:t>ADD YOUR TITLE HEHE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62113" y="1736725"/>
            <a:ext cx="2994025" cy="3767138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725" name="图片 5"/>
          <p:cNvPicPr>
            <a:picLocks noChangeAspect="1"/>
          </p:cNvPicPr>
          <p:nvPr/>
        </p:nvPicPr>
        <p:blipFill>
          <a:blip r:embed="rId2"/>
          <a:srcRect l="46759"/>
          <a:stretch>
            <a:fillRect/>
          </a:stretch>
        </p:blipFill>
        <p:spPr>
          <a:xfrm>
            <a:off x="2144713" y="2149475"/>
            <a:ext cx="3008312" cy="37671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1382713" y="1455738"/>
            <a:ext cx="560388" cy="56038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44713" y="3914775"/>
            <a:ext cx="3008313" cy="56038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2214563" y="4011613"/>
            <a:ext cx="2870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ADD YOUR TITLE HERE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846730" y="5209973"/>
            <a:ext cx="439983" cy="437580"/>
            <a:chOff x="9890126" y="4225925"/>
            <a:chExt cx="290513" cy="288925"/>
          </a:xfrm>
          <a:solidFill>
            <a:schemeClr val="bg1"/>
          </a:solidFill>
        </p:grpSpPr>
        <p:sp>
          <p:nvSpPr>
            <p:cNvPr id="12" name="Freeform 438"/>
            <p:cNvSpPr/>
            <p:nvPr/>
          </p:nvSpPr>
          <p:spPr bwMode="auto">
            <a:xfrm>
              <a:off x="9982201" y="4465638"/>
              <a:ext cx="1588" cy="1587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Freeform 439"/>
            <p:cNvSpPr/>
            <p:nvPr/>
          </p:nvSpPr>
          <p:spPr bwMode="auto">
            <a:xfrm>
              <a:off x="9990138" y="4467225"/>
              <a:ext cx="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Freeform 440"/>
            <p:cNvSpPr/>
            <p:nvPr/>
          </p:nvSpPr>
          <p:spPr bwMode="auto">
            <a:xfrm>
              <a:off x="9986963" y="44672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441"/>
            <p:cNvSpPr/>
            <p:nvPr/>
          </p:nvSpPr>
          <p:spPr bwMode="auto">
            <a:xfrm>
              <a:off x="9993313" y="4467225"/>
              <a:ext cx="1588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442"/>
            <p:cNvSpPr/>
            <p:nvPr/>
          </p:nvSpPr>
          <p:spPr bwMode="auto">
            <a:xfrm>
              <a:off x="9967913" y="4459288"/>
              <a:ext cx="1588" cy="1587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Freeform 443"/>
            <p:cNvSpPr/>
            <p:nvPr/>
          </p:nvSpPr>
          <p:spPr bwMode="auto">
            <a:xfrm>
              <a:off x="9979026" y="4464050"/>
              <a:ext cx="1588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Freeform 444"/>
            <p:cNvSpPr/>
            <p:nvPr/>
          </p:nvSpPr>
          <p:spPr bwMode="auto">
            <a:xfrm>
              <a:off x="9964738" y="4457700"/>
              <a:ext cx="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445"/>
            <p:cNvSpPr/>
            <p:nvPr/>
          </p:nvSpPr>
          <p:spPr bwMode="auto">
            <a:xfrm>
              <a:off x="9971088" y="4462463"/>
              <a:ext cx="1588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446"/>
            <p:cNvSpPr/>
            <p:nvPr/>
          </p:nvSpPr>
          <p:spPr bwMode="auto">
            <a:xfrm>
              <a:off x="9975851" y="44640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447"/>
            <p:cNvSpPr/>
            <p:nvPr/>
          </p:nvSpPr>
          <p:spPr bwMode="auto">
            <a:xfrm>
              <a:off x="9998076" y="44672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448"/>
            <p:cNvSpPr/>
            <p:nvPr/>
          </p:nvSpPr>
          <p:spPr bwMode="auto">
            <a:xfrm>
              <a:off x="10015538" y="4459288"/>
              <a:ext cx="1588" cy="0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Freeform 449"/>
            <p:cNvSpPr/>
            <p:nvPr/>
          </p:nvSpPr>
          <p:spPr bwMode="auto">
            <a:xfrm>
              <a:off x="9955213" y="4300538"/>
              <a:ext cx="6350" cy="9525"/>
            </a:xfrm>
            <a:custGeom>
              <a:avLst/>
              <a:gdLst>
                <a:gd name="T0" fmla="*/ 0 w 7"/>
                <a:gd name="T1" fmla="*/ 9 h 9"/>
                <a:gd name="T2" fmla="*/ 7 w 7"/>
                <a:gd name="T3" fmla="*/ 0 h 9"/>
                <a:gd name="T4" fmla="*/ 6 w 7"/>
                <a:gd name="T5" fmla="*/ 1 h 9"/>
                <a:gd name="T6" fmla="*/ 0 w 7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9">
                  <a:moveTo>
                    <a:pt x="0" y="9"/>
                  </a:moveTo>
                  <a:cubicBezTo>
                    <a:pt x="2" y="6"/>
                    <a:pt x="4" y="3"/>
                    <a:pt x="7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3"/>
                    <a:pt x="2" y="6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Freeform 450"/>
            <p:cNvSpPr/>
            <p:nvPr/>
          </p:nvSpPr>
          <p:spPr bwMode="auto">
            <a:xfrm>
              <a:off x="10012363" y="4460875"/>
              <a:ext cx="1588" cy="1587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451"/>
            <p:cNvSpPr/>
            <p:nvPr/>
          </p:nvSpPr>
          <p:spPr bwMode="auto">
            <a:xfrm>
              <a:off x="10006013" y="4464050"/>
              <a:ext cx="1588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452"/>
            <p:cNvSpPr/>
            <p:nvPr/>
          </p:nvSpPr>
          <p:spPr bwMode="auto">
            <a:xfrm>
              <a:off x="10002838" y="4465638"/>
              <a:ext cx="1588" cy="1587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453"/>
            <p:cNvSpPr/>
            <p:nvPr/>
          </p:nvSpPr>
          <p:spPr bwMode="auto">
            <a:xfrm>
              <a:off x="10009188" y="4462463"/>
              <a:ext cx="1588" cy="1587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Freeform 454"/>
            <p:cNvSpPr/>
            <p:nvPr/>
          </p:nvSpPr>
          <p:spPr bwMode="auto">
            <a:xfrm>
              <a:off x="9999663" y="4467225"/>
              <a:ext cx="1588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Freeform 455"/>
            <p:cNvSpPr/>
            <p:nvPr/>
          </p:nvSpPr>
          <p:spPr bwMode="auto">
            <a:xfrm>
              <a:off x="9934576" y="43402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Freeform 456"/>
            <p:cNvSpPr/>
            <p:nvPr/>
          </p:nvSpPr>
          <p:spPr bwMode="auto">
            <a:xfrm>
              <a:off x="9925051" y="43418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1" name="Freeform 457"/>
            <p:cNvSpPr/>
            <p:nvPr/>
          </p:nvSpPr>
          <p:spPr bwMode="auto">
            <a:xfrm>
              <a:off x="9920288" y="4343400"/>
              <a:ext cx="1588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Freeform 458"/>
            <p:cNvSpPr/>
            <p:nvPr/>
          </p:nvSpPr>
          <p:spPr bwMode="auto">
            <a:xfrm>
              <a:off x="9918701" y="4344988"/>
              <a:ext cx="0" cy="1587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Freeform 459"/>
            <p:cNvSpPr/>
            <p:nvPr/>
          </p:nvSpPr>
          <p:spPr bwMode="auto">
            <a:xfrm>
              <a:off x="9929813" y="4340225"/>
              <a:ext cx="1588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Freeform 460"/>
            <p:cNvSpPr/>
            <p:nvPr/>
          </p:nvSpPr>
          <p:spPr bwMode="auto">
            <a:xfrm>
              <a:off x="9959976" y="4454525"/>
              <a:ext cx="1588" cy="1587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Freeform 461"/>
            <p:cNvSpPr/>
            <p:nvPr/>
          </p:nvSpPr>
          <p:spPr bwMode="auto">
            <a:xfrm>
              <a:off x="9915526" y="4346575"/>
              <a:ext cx="0" cy="1587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Freeform 462"/>
            <p:cNvSpPr/>
            <p:nvPr/>
          </p:nvSpPr>
          <p:spPr bwMode="auto">
            <a:xfrm>
              <a:off x="9928226" y="4341813"/>
              <a:ext cx="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7" name="Freeform 463"/>
            <p:cNvSpPr/>
            <p:nvPr/>
          </p:nvSpPr>
          <p:spPr bwMode="auto">
            <a:xfrm>
              <a:off x="9956801" y="4452938"/>
              <a:ext cx="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" name="Freeform 464"/>
            <p:cNvSpPr/>
            <p:nvPr/>
          </p:nvSpPr>
          <p:spPr bwMode="auto">
            <a:xfrm>
              <a:off x="9948863" y="4448175"/>
              <a:ext cx="1588" cy="0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Freeform 465"/>
            <p:cNvSpPr/>
            <p:nvPr/>
          </p:nvSpPr>
          <p:spPr bwMode="auto">
            <a:xfrm>
              <a:off x="9937751" y="4438650"/>
              <a:ext cx="1588" cy="0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Freeform 466"/>
            <p:cNvSpPr/>
            <p:nvPr/>
          </p:nvSpPr>
          <p:spPr bwMode="auto">
            <a:xfrm>
              <a:off x="9952038" y="4449763"/>
              <a:ext cx="1588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Freeform 467"/>
            <p:cNvSpPr/>
            <p:nvPr/>
          </p:nvSpPr>
          <p:spPr bwMode="auto">
            <a:xfrm>
              <a:off x="9945688" y="44450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Freeform 468"/>
            <p:cNvSpPr/>
            <p:nvPr/>
          </p:nvSpPr>
          <p:spPr bwMode="auto">
            <a:xfrm>
              <a:off x="9942513" y="4440238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Freeform 469"/>
            <p:cNvSpPr/>
            <p:nvPr/>
          </p:nvSpPr>
          <p:spPr bwMode="auto">
            <a:xfrm>
              <a:off x="10002838" y="4225925"/>
              <a:ext cx="139700" cy="141287"/>
            </a:xfrm>
            <a:custGeom>
              <a:avLst/>
              <a:gdLst>
                <a:gd name="T0" fmla="*/ 56 w 147"/>
                <a:gd name="T1" fmla="*/ 91 h 147"/>
                <a:gd name="T2" fmla="*/ 92 w 147"/>
                <a:gd name="T3" fmla="*/ 143 h 147"/>
                <a:gd name="T4" fmla="*/ 93 w 147"/>
                <a:gd name="T5" fmla="*/ 147 h 147"/>
                <a:gd name="T6" fmla="*/ 123 w 147"/>
                <a:gd name="T7" fmla="*/ 135 h 147"/>
                <a:gd name="T8" fmla="*/ 99 w 147"/>
                <a:gd name="T9" fmla="*/ 48 h 147"/>
                <a:gd name="T10" fmla="*/ 11 w 147"/>
                <a:gd name="T11" fmla="*/ 24 h 147"/>
                <a:gd name="T12" fmla="*/ 0 w 147"/>
                <a:gd name="T13" fmla="*/ 54 h 147"/>
                <a:gd name="T14" fmla="*/ 56 w 147"/>
                <a:gd name="T15" fmla="*/ 9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" h="147">
                  <a:moveTo>
                    <a:pt x="56" y="91"/>
                  </a:moveTo>
                  <a:cubicBezTo>
                    <a:pt x="74" y="109"/>
                    <a:pt x="86" y="126"/>
                    <a:pt x="92" y="143"/>
                  </a:cubicBezTo>
                  <a:cubicBezTo>
                    <a:pt x="92" y="144"/>
                    <a:pt x="93" y="145"/>
                    <a:pt x="93" y="147"/>
                  </a:cubicBezTo>
                  <a:cubicBezTo>
                    <a:pt x="104" y="147"/>
                    <a:pt x="114" y="144"/>
                    <a:pt x="123" y="135"/>
                  </a:cubicBezTo>
                  <a:cubicBezTo>
                    <a:pt x="147" y="111"/>
                    <a:pt x="128" y="77"/>
                    <a:pt x="99" y="48"/>
                  </a:cubicBezTo>
                  <a:cubicBezTo>
                    <a:pt x="70" y="19"/>
                    <a:pt x="36" y="0"/>
                    <a:pt x="11" y="24"/>
                  </a:cubicBezTo>
                  <a:cubicBezTo>
                    <a:pt x="3" y="33"/>
                    <a:pt x="0" y="43"/>
                    <a:pt x="0" y="54"/>
                  </a:cubicBezTo>
                  <a:cubicBezTo>
                    <a:pt x="18" y="59"/>
                    <a:pt x="37" y="71"/>
                    <a:pt x="56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Freeform 470"/>
            <p:cNvSpPr/>
            <p:nvPr/>
          </p:nvSpPr>
          <p:spPr bwMode="auto">
            <a:xfrm>
              <a:off x="9890126" y="4338638"/>
              <a:ext cx="152400" cy="128587"/>
            </a:xfrm>
            <a:custGeom>
              <a:avLst/>
              <a:gdLst>
                <a:gd name="T0" fmla="*/ 66 w 160"/>
                <a:gd name="T1" fmla="*/ 3 h 134"/>
                <a:gd name="T2" fmla="*/ 62 w 160"/>
                <a:gd name="T3" fmla="*/ 2 h 134"/>
                <a:gd name="T4" fmla="*/ 58 w 160"/>
                <a:gd name="T5" fmla="*/ 1 h 134"/>
                <a:gd name="T6" fmla="*/ 54 w 160"/>
                <a:gd name="T7" fmla="*/ 1 h 134"/>
                <a:gd name="T8" fmla="*/ 51 w 160"/>
                <a:gd name="T9" fmla="*/ 0 h 134"/>
                <a:gd name="T10" fmla="*/ 47 w 160"/>
                <a:gd name="T11" fmla="*/ 1 h 134"/>
                <a:gd name="T12" fmla="*/ 44 w 160"/>
                <a:gd name="T13" fmla="*/ 1 h 134"/>
                <a:gd name="T14" fmla="*/ 41 w 160"/>
                <a:gd name="T15" fmla="*/ 2 h 134"/>
                <a:gd name="T16" fmla="*/ 37 w 160"/>
                <a:gd name="T17" fmla="*/ 3 h 134"/>
                <a:gd name="T18" fmla="*/ 34 w 160"/>
                <a:gd name="T19" fmla="*/ 5 h 134"/>
                <a:gd name="T20" fmla="*/ 31 w 160"/>
                <a:gd name="T21" fmla="*/ 6 h 134"/>
                <a:gd name="T22" fmla="*/ 28 w 160"/>
                <a:gd name="T23" fmla="*/ 8 h 134"/>
                <a:gd name="T24" fmla="*/ 24 w 160"/>
                <a:gd name="T25" fmla="*/ 12 h 134"/>
                <a:gd name="T26" fmla="*/ 51 w 160"/>
                <a:gd name="T27" fmla="*/ 103 h 134"/>
                <a:gd name="T28" fmla="*/ 55 w 160"/>
                <a:gd name="T29" fmla="*/ 106 h 134"/>
                <a:gd name="T30" fmla="*/ 59 w 160"/>
                <a:gd name="T31" fmla="*/ 110 h 134"/>
                <a:gd name="T32" fmla="*/ 62 w 160"/>
                <a:gd name="T33" fmla="*/ 113 h 134"/>
                <a:gd name="T34" fmla="*/ 66 w 160"/>
                <a:gd name="T35" fmla="*/ 116 h 134"/>
                <a:gd name="T36" fmla="*/ 70 w 160"/>
                <a:gd name="T37" fmla="*/ 119 h 134"/>
                <a:gd name="T38" fmla="*/ 74 w 160"/>
                <a:gd name="T39" fmla="*/ 121 h 134"/>
                <a:gd name="T40" fmla="*/ 78 w 160"/>
                <a:gd name="T41" fmla="*/ 124 h 134"/>
                <a:gd name="T42" fmla="*/ 82 w 160"/>
                <a:gd name="T43" fmla="*/ 126 h 134"/>
                <a:gd name="T44" fmla="*/ 86 w 160"/>
                <a:gd name="T45" fmla="*/ 128 h 134"/>
                <a:gd name="T46" fmla="*/ 90 w 160"/>
                <a:gd name="T47" fmla="*/ 130 h 134"/>
                <a:gd name="T48" fmla="*/ 94 w 160"/>
                <a:gd name="T49" fmla="*/ 131 h 134"/>
                <a:gd name="T50" fmla="*/ 97 w 160"/>
                <a:gd name="T51" fmla="*/ 132 h 134"/>
                <a:gd name="T52" fmla="*/ 102 w 160"/>
                <a:gd name="T53" fmla="*/ 133 h 134"/>
                <a:gd name="T54" fmla="*/ 105 w 160"/>
                <a:gd name="T55" fmla="*/ 134 h 134"/>
                <a:gd name="T56" fmla="*/ 109 w 160"/>
                <a:gd name="T57" fmla="*/ 134 h 134"/>
                <a:gd name="T58" fmla="*/ 113 w 160"/>
                <a:gd name="T59" fmla="*/ 134 h 134"/>
                <a:gd name="T60" fmla="*/ 116 w 160"/>
                <a:gd name="T61" fmla="*/ 133 h 134"/>
                <a:gd name="T62" fmla="*/ 119 w 160"/>
                <a:gd name="T63" fmla="*/ 133 h 134"/>
                <a:gd name="T64" fmla="*/ 122 w 160"/>
                <a:gd name="T65" fmla="*/ 131 h 134"/>
                <a:gd name="T66" fmla="*/ 126 w 160"/>
                <a:gd name="T67" fmla="*/ 130 h 134"/>
                <a:gd name="T68" fmla="*/ 129 w 160"/>
                <a:gd name="T69" fmla="*/ 128 h 134"/>
                <a:gd name="T70" fmla="*/ 132 w 160"/>
                <a:gd name="T71" fmla="*/ 126 h 134"/>
                <a:gd name="T72" fmla="*/ 135 w 160"/>
                <a:gd name="T73" fmla="*/ 12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0" h="134">
                  <a:moveTo>
                    <a:pt x="112" y="35"/>
                  </a:moveTo>
                  <a:cubicBezTo>
                    <a:pt x="97" y="20"/>
                    <a:pt x="81" y="8"/>
                    <a:pt x="66" y="3"/>
                  </a:cubicBezTo>
                  <a:cubicBezTo>
                    <a:pt x="66" y="3"/>
                    <a:pt x="65" y="3"/>
                    <a:pt x="65" y="3"/>
                  </a:cubicBezTo>
                  <a:cubicBezTo>
                    <a:pt x="64" y="3"/>
                    <a:pt x="63" y="2"/>
                    <a:pt x="62" y="2"/>
                  </a:cubicBezTo>
                  <a:cubicBezTo>
                    <a:pt x="62" y="2"/>
                    <a:pt x="62" y="2"/>
                    <a:pt x="61" y="2"/>
                  </a:cubicBezTo>
                  <a:cubicBezTo>
                    <a:pt x="60" y="2"/>
                    <a:pt x="59" y="1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  <a:cubicBezTo>
                    <a:pt x="51" y="0"/>
                    <a:pt x="50" y="0"/>
                    <a:pt x="50" y="0"/>
                  </a:cubicBezTo>
                  <a:cubicBezTo>
                    <a:pt x="49" y="0"/>
                    <a:pt x="48" y="0"/>
                    <a:pt x="47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6" y="1"/>
                    <a:pt x="45" y="1"/>
                    <a:pt x="44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1" y="2"/>
                    <a:pt x="41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2"/>
                    <a:pt x="38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6" y="4"/>
                    <a:pt x="35" y="4"/>
                    <a:pt x="34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2" y="6"/>
                    <a:pt x="31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9" y="7"/>
                    <a:pt x="28" y="8"/>
                    <a:pt x="28" y="8"/>
                  </a:cubicBezTo>
                  <a:cubicBezTo>
                    <a:pt x="28" y="9"/>
                    <a:pt x="27" y="9"/>
                    <a:pt x="27" y="9"/>
                  </a:cubicBezTo>
                  <a:cubicBezTo>
                    <a:pt x="26" y="10"/>
                    <a:pt x="25" y="11"/>
                    <a:pt x="24" y="12"/>
                  </a:cubicBezTo>
                  <a:cubicBezTo>
                    <a:pt x="0" y="36"/>
                    <a:pt x="19" y="70"/>
                    <a:pt x="48" y="99"/>
                  </a:cubicBezTo>
                  <a:cubicBezTo>
                    <a:pt x="49" y="100"/>
                    <a:pt x="50" y="102"/>
                    <a:pt x="51" y="103"/>
                  </a:cubicBezTo>
                  <a:cubicBezTo>
                    <a:pt x="51" y="103"/>
                    <a:pt x="52" y="103"/>
                    <a:pt x="52" y="104"/>
                  </a:cubicBezTo>
                  <a:cubicBezTo>
                    <a:pt x="53" y="104"/>
                    <a:pt x="54" y="105"/>
                    <a:pt x="55" y="106"/>
                  </a:cubicBezTo>
                  <a:cubicBezTo>
                    <a:pt x="55" y="106"/>
                    <a:pt x="55" y="106"/>
                    <a:pt x="55" y="107"/>
                  </a:cubicBezTo>
                  <a:cubicBezTo>
                    <a:pt x="57" y="108"/>
                    <a:pt x="58" y="109"/>
                    <a:pt x="59" y="110"/>
                  </a:cubicBezTo>
                  <a:cubicBezTo>
                    <a:pt x="59" y="110"/>
                    <a:pt x="59" y="110"/>
                    <a:pt x="59" y="110"/>
                  </a:cubicBezTo>
                  <a:cubicBezTo>
                    <a:pt x="60" y="111"/>
                    <a:pt x="61" y="112"/>
                    <a:pt x="62" y="113"/>
                  </a:cubicBezTo>
                  <a:cubicBezTo>
                    <a:pt x="63" y="113"/>
                    <a:pt x="63" y="113"/>
                    <a:pt x="63" y="114"/>
                  </a:cubicBezTo>
                  <a:cubicBezTo>
                    <a:pt x="64" y="114"/>
                    <a:pt x="65" y="115"/>
                    <a:pt x="66" y="116"/>
                  </a:cubicBezTo>
                  <a:cubicBezTo>
                    <a:pt x="66" y="116"/>
                    <a:pt x="67" y="116"/>
                    <a:pt x="67" y="116"/>
                  </a:cubicBezTo>
                  <a:cubicBezTo>
                    <a:pt x="68" y="117"/>
                    <a:pt x="69" y="118"/>
                    <a:pt x="70" y="119"/>
                  </a:cubicBezTo>
                  <a:cubicBezTo>
                    <a:pt x="71" y="119"/>
                    <a:pt x="71" y="119"/>
                    <a:pt x="71" y="119"/>
                  </a:cubicBezTo>
                  <a:cubicBezTo>
                    <a:pt x="72" y="120"/>
                    <a:pt x="73" y="121"/>
                    <a:pt x="74" y="121"/>
                  </a:cubicBezTo>
                  <a:cubicBezTo>
                    <a:pt x="74" y="121"/>
                    <a:pt x="75" y="122"/>
                    <a:pt x="75" y="122"/>
                  </a:cubicBezTo>
                  <a:cubicBezTo>
                    <a:pt x="76" y="123"/>
                    <a:pt x="77" y="123"/>
                    <a:pt x="78" y="124"/>
                  </a:cubicBezTo>
                  <a:cubicBezTo>
                    <a:pt x="78" y="124"/>
                    <a:pt x="78" y="124"/>
                    <a:pt x="79" y="124"/>
                  </a:cubicBezTo>
                  <a:cubicBezTo>
                    <a:pt x="80" y="125"/>
                    <a:pt x="81" y="125"/>
                    <a:pt x="82" y="126"/>
                  </a:cubicBezTo>
                  <a:cubicBezTo>
                    <a:pt x="82" y="126"/>
                    <a:pt x="83" y="126"/>
                    <a:pt x="83" y="127"/>
                  </a:cubicBezTo>
                  <a:cubicBezTo>
                    <a:pt x="84" y="127"/>
                    <a:pt x="85" y="127"/>
                    <a:pt x="86" y="128"/>
                  </a:cubicBezTo>
                  <a:cubicBezTo>
                    <a:pt x="86" y="128"/>
                    <a:pt x="86" y="128"/>
                    <a:pt x="87" y="128"/>
                  </a:cubicBezTo>
                  <a:cubicBezTo>
                    <a:pt x="88" y="129"/>
                    <a:pt x="89" y="129"/>
                    <a:pt x="90" y="130"/>
                  </a:cubicBezTo>
                  <a:cubicBezTo>
                    <a:pt x="90" y="130"/>
                    <a:pt x="90" y="130"/>
                    <a:pt x="90" y="130"/>
                  </a:cubicBezTo>
                  <a:cubicBezTo>
                    <a:pt x="91" y="130"/>
                    <a:pt x="93" y="131"/>
                    <a:pt x="94" y="131"/>
                  </a:cubicBezTo>
                  <a:cubicBezTo>
                    <a:pt x="94" y="131"/>
                    <a:pt x="94" y="131"/>
                    <a:pt x="95" y="131"/>
                  </a:cubicBezTo>
                  <a:cubicBezTo>
                    <a:pt x="95" y="132"/>
                    <a:pt x="96" y="132"/>
                    <a:pt x="97" y="132"/>
                  </a:cubicBezTo>
                  <a:cubicBezTo>
                    <a:pt x="98" y="132"/>
                    <a:pt x="98" y="132"/>
                    <a:pt x="98" y="133"/>
                  </a:cubicBezTo>
                  <a:cubicBezTo>
                    <a:pt x="99" y="133"/>
                    <a:pt x="100" y="133"/>
                    <a:pt x="102" y="133"/>
                  </a:cubicBezTo>
                  <a:cubicBezTo>
                    <a:pt x="102" y="133"/>
                    <a:pt x="102" y="133"/>
                    <a:pt x="102" y="133"/>
                  </a:cubicBezTo>
                  <a:cubicBezTo>
                    <a:pt x="103" y="133"/>
                    <a:pt x="104" y="134"/>
                    <a:pt x="105" y="134"/>
                  </a:cubicBezTo>
                  <a:cubicBezTo>
                    <a:pt x="105" y="134"/>
                    <a:pt x="106" y="134"/>
                    <a:pt x="106" y="134"/>
                  </a:cubicBezTo>
                  <a:cubicBezTo>
                    <a:pt x="107" y="134"/>
                    <a:pt x="108" y="134"/>
                    <a:pt x="109" y="134"/>
                  </a:cubicBezTo>
                  <a:cubicBezTo>
                    <a:pt x="109" y="134"/>
                    <a:pt x="109" y="134"/>
                    <a:pt x="110" y="134"/>
                  </a:cubicBezTo>
                  <a:cubicBezTo>
                    <a:pt x="111" y="134"/>
                    <a:pt x="112" y="134"/>
                    <a:pt x="113" y="134"/>
                  </a:cubicBezTo>
                  <a:cubicBezTo>
                    <a:pt x="113" y="134"/>
                    <a:pt x="113" y="134"/>
                    <a:pt x="113" y="134"/>
                  </a:cubicBezTo>
                  <a:cubicBezTo>
                    <a:pt x="114" y="134"/>
                    <a:pt x="115" y="134"/>
                    <a:pt x="116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7" y="133"/>
                    <a:pt x="118" y="133"/>
                    <a:pt x="119" y="133"/>
                  </a:cubicBezTo>
                  <a:cubicBezTo>
                    <a:pt x="119" y="133"/>
                    <a:pt x="120" y="132"/>
                    <a:pt x="120" y="132"/>
                  </a:cubicBezTo>
                  <a:cubicBezTo>
                    <a:pt x="121" y="132"/>
                    <a:pt x="122" y="132"/>
                    <a:pt x="122" y="131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4" y="131"/>
                    <a:pt x="125" y="130"/>
                    <a:pt x="126" y="130"/>
                  </a:cubicBezTo>
                  <a:cubicBezTo>
                    <a:pt x="126" y="130"/>
                    <a:pt x="126" y="130"/>
                    <a:pt x="127" y="129"/>
                  </a:cubicBezTo>
                  <a:cubicBezTo>
                    <a:pt x="127" y="129"/>
                    <a:pt x="128" y="129"/>
                    <a:pt x="129" y="128"/>
                  </a:cubicBezTo>
                  <a:cubicBezTo>
                    <a:pt x="129" y="128"/>
                    <a:pt x="129" y="128"/>
                    <a:pt x="130" y="127"/>
                  </a:cubicBezTo>
                  <a:cubicBezTo>
                    <a:pt x="130" y="127"/>
                    <a:pt x="131" y="126"/>
                    <a:pt x="132" y="126"/>
                  </a:cubicBezTo>
                  <a:cubicBezTo>
                    <a:pt x="132" y="126"/>
                    <a:pt x="132" y="125"/>
                    <a:pt x="133" y="125"/>
                  </a:cubicBezTo>
                  <a:cubicBezTo>
                    <a:pt x="134" y="124"/>
                    <a:pt x="134" y="124"/>
                    <a:pt x="135" y="123"/>
                  </a:cubicBezTo>
                  <a:cubicBezTo>
                    <a:pt x="160" y="98"/>
                    <a:pt x="141" y="64"/>
                    <a:pt x="112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Freeform 471"/>
            <p:cNvSpPr/>
            <p:nvPr/>
          </p:nvSpPr>
          <p:spPr bwMode="auto">
            <a:xfrm>
              <a:off x="9950451" y="4291013"/>
              <a:ext cx="230188" cy="223837"/>
            </a:xfrm>
            <a:custGeom>
              <a:avLst/>
              <a:gdLst>
                <a:gd name="T0" fmla="*/ 228 w 240"/>
                <a:gd name="T1" fmla="*/ 183 h 233"/>
                <a:gd name="T2" fmla="*/ 149 w 240"/>
                <a:gd name="T3" fmla="*/ 104 h 233"/>
                <a:gd name="T4" fmla="*/ 132 w 240"/>
                <a:gd name="T5" fmla="*/ 88 h 233"/>
                <a:gd name="T6" fmla="*/ 99 w 240"/>
                <a:gd name="T7" fmla="*/ 34 h 233"/>
                <a:gd name="T8" fmla="*/ 37 w 240"/>
                <a:gd name="T9" fmla="*/ 0 h 233"/>
                <a:gd name="T10" fmla="*/ 12 w 240"/>
                <a:gd name="T11" fmla="*/ 10 h 233"/>
                <a:gd name="T12" fmla="*/ 5 w 240"/>
                <a:gd name="T13" fmla="*/ 19 h 233"/>
                <a:gd name="T14" fmla="*/ 0 w 240"/>
                <a:gd name="T15" fmla="*/ 35 h 233"/>
                <a:gd name="T16" fmla="*/ 60 w 240"/>
                <a:gd name="T17" fmla="*/ 73 h 233"/>
                <a:gd name="T18" fmla="*/ 98 w 240"/>
                <a:gd name="T19" fmla="*/ 135 h 233"/>
                <a:gd name="T20" fmla="*/ 111 w 240"/>
                <a:gd name="T21" fmla="*/ 148 h 233"/>
                <a:gd name="T22" fmla="*/ 187 w 240"/>
                <a:gd name="T23" fmla="*/ 224 h 233"/>
                <a:gd name="T24" fmla="*/ 208 w 240"/>
                <a:gd name="T25" fmla="*/ 233 h 233"/>
                <a:gd name="T26" fmla="*/ 228 w 240"/>
                <a:gd name="T27" fmla="*/ 224 h 233"/>
                <a:gd name="T28" fmla="*/ 228 w 240"/>
                <a:gd name="T29" fmla="*/ 18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0" h="233">
                  <a:moveTo>
                    <a:pt x="228" y="183"/>
                  </a:moveTo>
                  <a:cubicBezTo>
                    <a:pt x="149" y="104"/>
                    <a:pt x="149" y="104"/>
                    <a:pt x="149" y="104"/>
                  </a:cubicBezTo>
                  <a:cubicBezTo>
                    <a:pt x="132" y="88"/>
                    <a:pt x="132" y="88"/>
                    <a:pt x="132" y="88"/>
                  </a:cubicBezTo>
                  <a:cubicBezTo>
                    <a:pt x="129" y="70"/>
                    <a:pt x="116" y="51"/>
                    <a:pt x="99" y="34"/>
                  </a:cubicBezTo>
                  <a:cubicBezTo>
                    <a:pt x="79" y="15"/>
                    <a:pt x="57" y="0"/>
                    <a:pt x="37" y="0"/>
                  </a:cubicBezTo>
                  <a:cubicBezTo>
                    <a:pt x="28" y="0"/>
                    <a:pt x="19" y="3"/>
                    <a:pt x="12" y="10"/>
                  </a:cubicBezTo>
                  <a:cubicBezTo>
                    <a:pt x="9" y="13"/>
                    <a:pt x="7" y="16"/>
                    <a:pt x="5" y="19"/>
                  </a:cubicBezTo>
                  <a:cubicBezTo>
                    <a:pt x="2" y="24"/>
                    <a:pt x="0" y="30"/>
                    <a:pt x="0" y="35"/>
                  </a:cubicBezTo>
                  <a:cubicBezTo>
                    <a:pt x="18" y="40"/>
                    <a:pt x="39" y="52"/>
                    <a:pt x="60" y="73"/>
                  </a:cubicBezTo>
                  <a:cubicBezTo>
                    <a:pt x="84" y="98"/>
                    <a:pt x="95" y="118"/>
                    <a:pt x="98" y="135"/>
                  </a:cubicBezTo>
                  <a:cubicBezTo>
                    <a:pt x="111" y="148"/>
                    <a:pt x="111" y="148"/>
                    <a:pt x="111" y="148"/>
                  </a:cubicBezTo>
                  <a:cubicBezTo>
                    <a:pt x="187" y="224"/>
                    <a:pt x="187" y="224"/>
                    <a:pt x="187" y="224"/>
                  </a:cubicBezTo>
                  <a:cubicBezTo>
                    <a:pt x="193" y="230"/>
                    <a:pt x="200" y="233"/>
                    <a:pt x="208" y="233"/>
                  </a:cubicBezTo>
                  <a:cubicBezTo>
                    <a:pt x="215" y="233"/>
                    <a:pt x="223" y="230"/>
                    <a:pt x="228" y="224"/>
                  </a:cubicBezTo>
                  <a:cubicBezTo>
                    <a:pt x="240" y="213"/>
                    <a:pt x="240" y="195"/>
                    <a:pt x="228" y="1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850659" y="2520491"/>
            <a:ext cx="395373" cy="319955"/>
            <a:chOff x="530226" y="4267200"/>
            <a:chExt cx="274638" cy="222250"/>
          </a:xfrm>
          <a:solidFill>
            <a:schemeClr val="bg1"/>
          </a:solidFill>
        </p:grpSpPr>
        <p:sp>
          <p:nvSpPr>
            <p:cNvPr id="47" name="Freeform 316"/>
            <p:cNvSpPr/>
            <p:nvPr/>
          </p:nvSpPr>
          <p:spPr bwMode="auto">
            <a:xfrm>
              <a:off x="530226" y="4267200"/>
              <a:ext cx="274638" cy="106362"/>
            </a:xfrm>
            <a:custGeom>
              <a:avLst/>
              <a:gdLst>
                <a:gd name="T0" fmla="*/ 284 w 288"/>
                <a:gd name="T1" fmla="*/ 43 h 111"/>
                <a:gd name="T2" fmla="*/ 144 w 288"/>
                <a:gd name="T3" fmla="*/ 0 h 111"/>
                <a:gd name="T4" fmla="*/ 3 w 288"/>
                <a:gd name="T5" fmla="*/ 43 h 111"/>
                <a:gd name="T6" fmla="*/ 0 w 288"/>
                <a:gd name="T7" fmla="*/ 54 h 111"/>
                <a:gd name="T8" fmla="*/ 0 w 288"/>
                <a:gd name="T9" fmla="*/ 106 h 111"/>
                <a:gd name="T10" fmla="*/ 5 w 288"/>
                <a:gd name="T11" fmla="*/ 110 h 111"/>
                <a:gd name="T12" fmla="*/ 66 w 288"/>
                <a:gd name="T13" fmla="*/ 94 h 111"/>
                <a:gd name="T14" fmla="*/ 72 w 288"/>
                <a:gd name="T15" fmla="*/ 87 h 111"/>
                <a:gd name="T16" fmla="*/ 72 w 288"/>
                <a:gd name="T17" fmla="*/ 64 h 111"/>
                <a:gd name="T18" fmla="*/ 76 w 288"/>
                <a:gd name="T19" fmla="*/ 54 h 111"/>
                <a:gd name="T20" fmla="*/ 144 w 288"/>
                <a:gd name="T21" fmla="*/ 40 h 111"/>
                <a:gd name="T22" fmla="*/ 212 w 288"/>
                <a:gd name="T23" fmla="*/ 54 h 111"/>
                <a:gd name="T24" fmla="*/ 216 w 288"/>
                <a:gd name="T25" fmla="*/ 64 h 111"/>
                <a:gd name="T26" fmla="*/ 216 w 288"/>
                <a:gd name="T27" fmla="*/ 84 h 111"/>
                <a:gd name="T28" fmla="*/ 221 w 288"/>
                <a:gd name="T29" fmla="*/ 91 h 111"/>
                <a:gd name="T30" fmla="*/ 282 w 288"/>
                <a:gd name="T31" fmla="*/ 110 h 111"/>
                <a:gd name="T32" fmla="*/ 287 w 288"/>
                <a:gd name="T33" fmla="*/ 106 h 111"/>
                <a:gd name="T34" fmla="*/ 288 w 288"/>
                <a:gd name="T35" fmla="*/ 54 h 111"/>
                <a:gd name="T36" fmla="*/ 284 w 288"/>
                <a:gd name="T37" fmla="*/ 4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8" h="111">
                  <a:moveTo>
                    <a:pt x="284" y="43"/>
                  </a:moveTo>
                  <a:cubicBezTo>
                    <a:pt x="284" y="43"/>
                    <a:pt x="251" y="0"/>
                    <a:pt x="144" y="0"/>
                  </a:cubicBezTo>
                  <a:cubicBezTo>
                    <a:pt x="36" y="0"/>
                    <a:pt x="3" y="43"/>
                    <a:pt x="3" y="43"/>
                  </a:cubicBezTo>
                  <a:cubicBezTo>
                    <a:pt x="1" y="46"/>
                    <a:pt x="0" y="51"/>
                    <a:pt x="0" y="54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9"/>
                    <a:pt x="2" y="111"/>
                    <a:pt x="5" y="110"/>
                  </a:cubicBezTo>
                  <a:cubicBezTo>
                    <a:pt x="66" y="94"/>
                    <a:pt x="66" y="94"/>
                    <a:pt x="66" y="94"/>
                  </a:cubicBezTo>
                  <a:cubicBezTo>
                    <a:pt x="69" y="93"/>
                    <a:pt x="72" y="90"/>
                    <a:pt x="72" y="87"/>
                  </a:cubicBezTo>
                  <a:cubicBezTo>
                    <a:pt x="72" y="64"/>
                    <a:pt x="72" y="64"/>
                    <a:pt x="72" y="64"/>
                  </a:cubicBezTo>
                  <a:cubicBezTo>
                    <a:pt x="72" y="61"/>
                    <a:pt x="73" y="57"/>
                    <a:pt x="76" y="54"/>
                  </a:cubicBezTo>
                  <a:cubicBezTo>
                    <a:pt x="76" y="54"/>
                    <a:pt x="90" y="40"/>
                    <a:pt x="144" y="40"/>
                  </a:cubicBezTo>
                  <a:cubicBezTo>
                    <a:pt x="197" y="40"/>
                    <a:pt x="212" y="54"/>
                    <a:pt x="212" y="54"/>
                  </a:cubicBezTo>
                  <a:cubicBezTo>
                    <a:pt x="214" y="57"/>
                    <a:pt x="216" y="61"/>
                    <a:pt x="216" y="64"/>
                  </a:cubicBezTo>
                  <a:cubicBezTo>
                    <a:pt x="216" y="84"/>
                    <a:pt x="216" y="84"/>
                    <a:pt x="216" y="84"/>
                  </a:cubicBezTo>
                  <a:cubicBezTo>
                    <a:pt x="216" y="87"/>
                    <a:pt x="218" y="90"/>
                    <a:pt x="221" y="91"/>
                  </a:cubicBezTo>
                  <a:cubicBezTo>
                    <a:pt x="282" y="110"/>
                    <a:pt x="282" y="110"/>
                    <a:pt x="282" y="110"/>
                  </a:cubicBezTo>
                  <a:cubicBezTo>
                    <a:pt x="285" y="111"/>
                    <a:pt x="287" y="109"/>
                    <a:pt x="287" y="106"/>
                  </a:cubicBezTo>
                  <a:cubicBezTo>
                    <a:pt x="288" y="54"/>
                    <a:pt x="288" y="54"/>
                    <a:pt x="288" y="54"/>
                  </a:cubicBezTo>
                  <a:cubicBezTo>
                    <a:pt x="288" y="51"/>
                    <a:pt x="286" y="46"/>
                    <a:pt x="28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Freeform 317"/>
            <p:cNvSpPr>
              <a:spLocks noEditPoints="1"/>
            </p:cNvSpPr>
            <p:nvPr/>
          </p:nvSpPr>
          <p:spPr bwMode="auto">
            <a:xfrm>
              <a:off x="542926" y="4322763"/>
              <a:ext cx="247650" cy="166687"/>
            </a:xfrm>
            <a:custGeom>
              <a:avLst/>
              <a:gdLst>
                <a:gd name="T0" fmla="*/ 177 w 258"/>
                <a:gd name="T1" fmla="*/ 12 h 174"/>
                <a:gd name="T2" fmla="*/ 74 w 258"/>
                <a:gd name="T3" fmla="*/ 45 h 174"/>
                <a:gd name="T4" fmla="*/ 1 w 258"/>
                <a:gd name="T5" fmla="*/ 162 h 174"/>
                <a:gd name="T6" fmla="*/ 255 w 258"/>
                <a:gd name="T7" fmla="*/ 119 h 174"/>
                <a:gd name="T8" fmla="*/ 159 w 258"/>
                <a:gd name="T9" fmla="*/ 101 h 174"/>
                <a:gd name="T10" fmla="*/ 185 w 258"/>
                <a:gd name="T11" fmla="*/ 99 h 174"/>
                <a:gd name="T12" fmla="*/ 189 w 258"/>
                <a:gd name="T13" fmla="*/ 102 h 174"/>
                <a:gd name="T14" fmla="*/ 187 w 258"/>
                <a:gd name="T15" fmla="*/ 113 h 174"/>
                <a:gd name="T16" fmla="*/ 161 w 258"/>
                <a:gd name="T17" fmla="*/ 112 h 174"/>
                <a:gd name="T18" fmla="*/ 143 w 258"/>
                <a:gd name="T19" fmla="*/ 111 h 174"/>
                <a:gd name="T20" fmla="*/ 117 w 258"/>
                <a:gd name="T21" fmla="*/ 113 h 174"/>
                <a:gd name="T22" fmla="*/ 113 w 258"/>
                <a:gd name="T23" fmla="*/ 110 h 174"/>
                <a:gd name="T24" fmla="*/ 116 w 258"/>
                <a:gd name="T25" fmla="*/ 99 h 174"/>
                <a:gd name="T26" fmla="*/ 142 w 258"/>
                <a:gd name="T27" fmla="*/ 100 h 174"/>
                <a:gd name="T28" fmla="*/ 97 w 258"/>
                <a:gd name="T29" fmla="*/ 111 h 174"/>
                <a:gd name="T30" fmla="*/ 71 w 258"/>
                <a:gd name="T31" fmla="*/ 113 h 174"/>
                <a:gd name="T32" fmla="*/ 67 w 258"/>
                <a:gd name="T33" fmla="*/ 110 h 174"/>
                <a:gd name="T34" fmla="*/ 70 w 258"/>
                <a:gd name="T35" fmla="*/ 99 h 174"/>
                <a:gd name="T36" fmla="*/ 97 w 258"/>
                <a:gd name="T37" fmla="*/ 100 h 174"/>
                <a:gd name="T38" fmla="*/ 97 w 258"/>
                <a:gd name="T39" fmla="*/ 111 h 174"/>
                <a:gd name="T40" fmla="*/ 72 w 258"/>
                <a:gd name="T41" fmla="*/ 73 h 174"/>
                <a:gd name="T42" fmla="*/ 97 w 258"/>
                <a:gd name="T43" fmla="*/ 73 h 174"/>
                <a:gd name="T44" fmla="*/ 98 w 258"/>
                <a:gd name="T45" fmla="*/ 84 h 174"/>
                <a:gd name="T46" fmla="*/ 73 w 258"/>
                <a:gd name="T47" fmla="*/ 86 h 174"/>
                <a:gd name="T48" fmla="*/ 69 w 258"/>
                <a:gd name="T49" fmla="*/ 83 h 174"/>
                <a:gd name="T50" fmla="*/ 143 w 258"/>
                <a:gd name="T51" fmla="*/ 74 h 174"/>
                <a:gd name="T52" fmla="*/ 142 w 258"/>
                <a:gd name="T53" fmla="*/ 85 h 174"/>
                <a:gd name="T54" fmla="*/ 116 w 258"/>
                <a:gd name="T55" fmla="*/ 85 h 174"/>
                <a:gd name="T56" fmla="*/ 114 w 258"/>
                <a:gd name="T57" fmla="*/ 75 h 174"/>
                <a:gd name="T58" fmla="*/ 118 w 258"/>
                <a:gd name="T59" fmla="*/ 73 h 174"/>
                <a:gd name="T60" fmla="*/ 187 w 258"/>
                <a:gd name="T61" fmla="*/ 85 h 174"/>
                <a:gd name="T62" fmla="*/ 161 w 258"/>
                <a:gd name="T63" fmla="*/ 85 h 174"/>
                <a:gd name="T64" fmla="*/ 158 w 258"/>
                <a:gd name="T65" fmla="*/ 75 h 174"/>
                <a:gd name="T66" fmla="*/ 162 w 258"/>
                <a:gd name="T67" fmla="*/ 73 h 174"/>
                <a:gd name="T68" fmla="*/ 187 w 258"/>
                <a:gd name="T69" fmla="*/ 74 h 174"/>
                <a:gd name="T70" fmla="*/ 69 w 258"/>
                <a:gd name="T71" fmla="*/ 142 h 174"/>
                <a:gd name="T72" fmla="*/ 65 w 258"/>
                <a:gd name="T73" fmla="*/ 139 h 174"/>
                <a:gd name="T74" fmla="*/ 67 w 258"/>
                <a:gd name="T75" fmla="*/ 128 h 174"/>
                <a:gd name="T76" fmla="*/ 94 w 258"/>
                <a:gd name="T77" fmla="*/ 128 h 174"/>
                <a:gd name="T78" fmla="*/ 97 w 258"/>
                <a:gd name="T79" fmla="*/ 139 h 174"/>
                <a:gd name="T80" fmla="*/ 92 w 258"/>
                <a:gd name="T81" fmla="*/ 142 h 174"/>
                <a:gd name="T82" fmla="*/ 114 w 258"/>
                <a:gd name="T83" fmla="*/ 141 h 174"/>
                <a:gd name="T84" fmla="*/ 113 w 258"/>
                <a:gd name="T85" fmla="*/ 130 h 174"/>
                <a:gd name="T86" fmla="*/ 140 w 258"/>
                <a:gd name="T87" fmla="*/ 127 h 174"/>
                <a:gd name="T88" fmla="*/ 144 w 258"/>
                <a:gd name="T89" fmla="*/ 131 h 174"/>
                <a:gd name="T90" fmla="*/ 141 w 258"/>
                <a:gd name="T91" fmla="*/ 142 h 174"/>
                <a:gd name="T92" fmla="*/ 163 w 258"/>
                <a:gd name="T93" fmla="*/ 142 h 174"/>
                <a:gd name="T94" fmla="*/ 160 w 258"/>
                <a:gd name="T95" fmla="*/ 131 h 174"/>
                <a:gd name="T96" fmla="*/ 164 w 258"/>
                <a:gd name="T97" fmla="*/ 127 h 174"/>
                <a:gd name="T98" fmla="*/ 191 w 258"/>
                <a:gd name="T99" fmla="*/ 130 h 174"/>
                <a:gd name="T100" fmla="*/ 191 w 258"/>
                <a:gd name="T101" fmla="*/ 140 h 174"/>
                <a:gd name="T102" fmla="*/ 165 w 258"/>
                <a:gd name="T103" fmla="*/ 14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8" h="174">
                  <a:moveTo>
                    <a:pt x="246" y="99"/>
                  </a:moveTo>
                  <a:cubicBezTo>
                    <a:pt x="196" y="52"/>
                    <a:pt x="196" y="52"/>
                    <a:pt x="196" y="52"/>
                  </a:cubicBezTo>
                  <a:cubicBezTo>
                    <a:pt x="193" y="49"/>
                    <a:pt x="189" y="47"/>
                    <a:pt x="185" y="46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6" y="5"/>
                    <a:pt x="169" y="0"/>
                    <a:pt x="163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0" y="0"/>
                    <a:pt x="83" y="5"/>
                    <a:pt x="82" y="12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0" y="47"/>
                    <a:pt x="66" y="49"/>
                    <a:pt x="63" y="52"/>
                  </a:cubicBezTo>
                  <a:cubicBezTo>
                    <a:pt x="13" y="99"/>
                    <a:pt x="13" y="99"/>
                    <a:pt x="13" y="99"/>
                  </a:cubicBezTo>
                  <a:cubicBezTo>
                    <a:pt x="8" y="103"/>
                    <a:pt x="4" y="112"/>
                    <a:pt x="3" y="119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0" y="168"/>
                    <a:pt x="6" y="174"/>
                    <a:pt x="12" y="174"/>
                  </a:cubicBezTo>
                  <a:cubicBezTo>
                    <a:pt x="247" y="174"/>
                    <a:pt x="247" y="174"/>
                    <a:pt x="247" y="174"/>
                  </a:cubicBezTo>
                  <a:cubicBezTo>
                    <a:pt x="253" y="174"/>
                    <a:pt x="258" y="168"/>
                    <a:pt x="258" y="162"/>
                  </a:cubicBezTo>
                  <a:cubicBezTo>
                    <a:pt x="255" y="119"/>
                    <a:pt x="255" y="119"/>
                    <a:pt x="255" y="119"/>
                  </a:cubicBezTo>
                  <a:cubicBezTo>
                    <a:pt x="255" y="112"/>
                    <a:pt x="251" y="103"/>
                    <a:pt x="246" y="99"/>
                  </a:cubicBezTo>
                  <a:close/>
                  <a:moveTo>
                    <a:pt x="159" y="110"/>
                  </a:moveTo>
                  <a:cubicBezTo>
                    <a:pt x="159" y="102"/>
                    <a:pt x="159" y="102"/>
                    <a:pt x="159" y="102"/>
                  </a:cubicBezTo>
                  <a:cubicBezTo>
                    <a:pt x="159" y="102"/>
                    <a:pt x="159" y="101"/>
                    <a:pt x="159" y="101"/>
                  </a:cubicBezTo>
                  <a:cubicBezTo>
                    <a:pt x="160" y="101"/>
                    <a:pt x="160" y="100"/>
                    <a:pt x="160" y="100"/>
                  </a:cubicBezTo>
                  <a:cubicBezTo>
                    <a:pt x="161" y="100"/>
                    <a:pt x="161" y="100"/>
                    <a:pt x="162" y="99"/>
                  </a:cubicBezTo>
                  <a:cubicBezTo>
                    <a:pt x="162" y="99"/>
                    <a:pt x="163" y="99"/>
                    <a:pt x="163" y="99"/>
                  </a:cubicBezTo>
                  <a:cubicBezTo>
                    <a:pt x="185" y="99"/>
                    <a:pt x="185" y="99"/>
                    <a:pt x="185" y="99"/>
                  </a:cubicBezTo>
                  <a:cubicBezTo>
                    <a:pt x="185" y="99"/>
                    <a:pt x="186" y="99"/>
                    <a:pt x="186" y="99"/>
                  </a:cubicBezTo>
                  <a:cubicBezTo>
                    <a:pt x="187" y="100"/>
                    <a:pt x="187" y="100"/>
                    <a:pt x="188" y="100"/>
                  </a:cubicBezTo>
                  <a:cubicBezTo>
                    <a:pt x="188" y="100"/>
                    <a:pt x="188" y="101"/>
                    <a:pt x="189" y="101"/>
                  </a:cubicBezTo>
                  <a:cubicBezTo>
                    <a:pt x="189" y="101"/>
                    <a:pt x="189" y="102"/>
                    <a:pt x="189" y="102"/>
                  </a:cubicBezTo>
                  <a:cubicBezTo>
                    <a:pt x="190" y="110"/>
                    <a:pt x="190" y="110"/>
                    <a:pt x="190" y="110"/>
                  </a:cubicBezTo>
                  <a:cubicBezTo>
                    <a:pt x="190" y="110"/>
                    <a:pt x="190" y="111"/>
                    <a:pt x="189" y="111"/>
                  </a:cubicBezTo>
                  <a:cubicBezTo>
                    <a:pt x="189" y="112"/>
                    <a:pt x="189" y="112"/>
                    <a:pt x="189" y="112"/>
                  </a:cubicBezTo>
                  <a:cubicBezTo>
                    <a:pt x="188" y="113"/>
                    <a:pt x="188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64" y="113"/>
                    <a:pt x="164" y="113"/>
                    <a:pt x="164" y="113"/>
                  </a:cubicBezTo>
                  <a:cubicBezTo>
                    <a:pt x="163" y="113"/>
                    <a:pt x="163" y="113"/>
                    <a:pt x="162" y="113"/>
                  </a:cubicBezTo>
                  <a:cubicBezTo>
                    <a:pt x="162" y="113"/>
                    <a:pt x="161" y="113"/>
                    <a:pt x="161" y="112"/>
                  </a:cubicBezTo>
                  <a:cubicBezTo>
                    <a:pt x="160" y="112"/>
                    <a:pt x="160" y="112"/>
                    <a:pt x="160" y="111"/>
                  </a:cubicBezTo>
                  <a:cubicBezTo>
                    <a:pt x="159" y="111"/>
                    <a:pt x="159" y="110"/>
                    <a:pt x="159" y="110"/>
                  </a:cubicBezTo>
                  <a:close/>
                  <a:moveTo>
                    <a:pt x="144" y="110"/>
                  </a:moveTo>
                  <a:cubicBezTo>
                    <a:pt x="144" y="110"/>
                    <a:pt x="143" y="111"/>
                    <a:pt x="143" y="111"/>
                  </a:cubicBezTo>
                  <a:cubicBezTo>
                    <a:pt x="143" y="112"/>
                    <a:pt x="143" y="112"/>
                    <a:pt x="142" y="112"/>
                  </a:cubicBezTo>
                  <a:cubicBezTo>
                    <a:pt x="142" y="113"/>
                    <a:pt x="141" y="113"/>
                    <a:pt x="141" y="113"/>
                  </a:cubicBezTo>
                  <a:cubicBezTo>
                    <a:pt x="140" y="113"/>
                    <a:pt x="140" y="113"/>
                    <a:pt x="139" y="113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3"/>
                    <a:pt x="116" y="113"/>
                    <a:pt x="116" y="113"/>
                  </a:cubicBezTo>
                  <a:cubicBezTo>
                    <a:pt x="115" y="113"/>
                    <a:pt x="115" y="113"/>
                    <a:pt x="114" y="112"/>
                  </a:cubicBezTo>
                  <a:cubicBezTo>
                    <a:pt x="114" y="112"/>
                    <a:pt x="114" y="112"/>
                    <a:pt x="114" y="111"/>
                  </a:cubicBezTo>
                  <a:cubicBezTo>
                    <a:pt x="113" y="111"/>
                    <a:pt x="113" y="110"/>
                    <a:pt x="113" y="110"/>
                  </a:cubicBezTo>
                  <a:cubicBezTo>
                    <a:pt x="113" y="102"/>
                    <a:pt x="113" y="102"/>
                    <a:pt x="113" y="102"/>
                  </a:cubicBezTo>
                  <a:cubicBezTo>
                    <a:pt x="113" y="102"/>
                    <a:pt x="113" y="101"/>
                    <a:pt x="114" y="101"/>
                  </a:cubicBezTo>
                  <a:cubicBezTo>
                    <a:pt x="114" y="101"/>
                    <a:pt x="114" y="100"/>
                    <a:pt x="115" y="100"/>
                  </a:cubicBezTo>
                  <a:cubicBezTo>
                    <a:pt x="115" y="100"/>
                    <a:pt x="115" y="100"/>
                    <a:pt x="116" y="99"/>
                  </a:cubicBezTo>
                  <a:cubicBezTo>
                    <a:pt x="116" y="99"/>
                    <a:pt x="117" y="99"/>
                    <a:pt x="118" y="99"/>
                  </a:cubicBezTo>
                  <a:cubicBezTo>
                    <a:pt x="139" y="99"/>
                    <a:pt x="139" y="99"/>
                    <a:pt x="139" y="99"/>
                  </a:cubicBezTo>
                  <a:cubicBezTo>
                    <a:pt x="140" y="99"/>
                    <a:pt x="140" y="99"/>
                    <a:pt x="141" y="99"/>
                  </a:cubicBezTo>
                  <a:cubicBezTo>
                    <a:pt x="141" y="100"/>
                    <a:pt x="142" y="100"/>
                    <a:pt x="142" y="100"/>
                  </a:cubicBezTo>
                  <a:cubicBezTo>
                    <a:pt x="143" y="100"/>
                    <a:pt x="143" y="101"/>
                    <a:pt x="143" y="101"/>
                  </a:cubicBezTo>
                  <a:cubicBezTo>
                    <a:pt x="143" y="101"/>
                    <a:pt x="143" y="102"/>
                    <a:pt x="143" y="102"/>
                  </a:cubicBezTo>
                  <a:lnTo>
                    <a:pt x="144" y="110"/>
                  </a:lnTo>
                  <a:close/>
                  <a:moveTo>
                    <a:pt x="97" y="111"/>
                  </a:moveTo>
                  <a:cubicBezTo>
                    <a:pt x="97" y="112"/>
                    <a:pt x="97" y="112"/>
                    <a:pt x="96" y="112"/>
                  </a:cubicBezTo>
                  <a:cubicBezTo>
                    <a:pt x="96" y="113"/>
                    <a:pt x="95" y="113"/>
                    <a:pt x="95" y="113"/>
                  </a:cubicBezTo>
                  <a:cubicBezTo>
                    <a:pt x="94" y="113"/>
                    <a:pt x="94" y="113"/>
                    <a:pt x="93" y="113"/>
                  </a:cubicBezTo>
                  <a:cubicBezTo>
                    <a:pt x="71" y="113"/>
                    <a:pt x="71" y="113"/>
                    <a:pt x="71" y="113"/>
                  </a:cubicBezTo>
                  <a:cubicBezTo>
                    <a:pt x="71" y="113"/>
                    <a:pt x="70" y="113"/>
                    <a:pt x="70" y="113"/>
                  </a:cubicBezTo>
                  <a:cubicBezTo>
                    <a:pt x="69" y="113"/>
                    <a:pt x="69" y="113"/>
                    <a:pt x="68" y="112"/>
                  </a:cubicBezTo>
                  <a:cubicBezTo>
                    <a:pt x="68" y="112"/>
                    <a:pt x="68" y="112"/>
                    <a:pt x="67" y="111"/>
                  </a:cubicBezTo>
                  <a:cubicBezTo>
                    <a:pt x="67" y="111"/>
                    <a:pt x="67" y="110"/>
                    <a:pt x="67" y="110"/>
                  </a:cubicBezTo>
                  <a:cubicBezTo>
                    <a:pt x="68" y="102"/>
                    <a:pt x="68" y="102"/>
                    <a:pt x="68" y="102"/>
                  </a:cubicBezTo>
                  <a:cubicBezTo>
                    <a:pt x="68" y="102"/>
                    <a:pt x="68" y="101"/>
                    <a:pt x="68" y="101"/>
                  </a:cubicBezTo>
                  <a:cubicBezTo>
                    <a:pt x="68" y="101"/>
                    <a:pt x="69" y="100"/>
                    <a:pt x="69" y="100"/>
                  </a:cubicBezTo>
                  <a:cubicBezTo>
                    <a:pt x="69" y="100"/>
                    <a:pt x="70" y="100"/>
                    <a:pt x="70" y="99"/>
                  </a:cubicBezTo>
                  <a:cubicBezTo>
                    <a:pt x="71" y="99"/>
                    <a:pt x="71" y="99"/>
                    <a:pt x="72" y="99"/>
                  </a:cubicBezTo>
                  <a:cubicBezTo>
                    <a:pt x="94" y="99"/>
                    <a:pt x="94" y="99"/>
                    <a:pt x="94" y="99"/>
                  </a:cubicBezTo>
                  <a:cubicBezTo>
                    <a:pt x="94" y="99"/>
                    <a:pt x="95" y="99"/>
                    <a:pt x="95" y="99"/>
                  </a:cubicBezTo>
                  <a:cubicBezTo>
                    <a:pt x="96" y="100"/>
                    <a:pt x="96" y="100"/>
                    <a:pt x="97" y="100"/>
                  </a:cubicBezTo>
                  <a:cubicBezTo>
                    <a:pt x="97" y="100"/>
                    <a:pt x="97" y="101"/>
                    <a:pt x="97" y="101"/>
                  </a:cubicBezTo>
                  <a:cubicBezTo>
                    <a:pt x="98" y="101"/>
                    <a:pt x="98" y="102"/>
                    <a:pt x="98" y="102"/>
                  </a:cubicBezTo>
                  <a:cubicBezTo>
                    <a:pt x="97" y="110"/>
                    <a:pt x="97" y="110"/>
                    <a:pt x="97" y="110"/>
                  </a:cubicBezTo>
                  <a:cubicBezTo>
                    <a:pt x="97" y="110"/>
                    <a:pt x="97" y="111"/>
                    <a:pt x="97" y="111"/>
                  </a:cubicBezTo>
                  <a:close/>
                  <a:moveTo>
                    <a:pt x="69" y="75"/>
                  </a:moveTo>
                  <a:cubicBezTo>
                    <a:pt x="69" y="75"/>
                    <a:pt x="70" y="75"/>
                    <a:pt x="70" y="74"/>
                  </a:cubicBezTo>
                  <a:cubicBezTo>
                    <a:pt x="70" y="74"/>
                    <a:pt x="70" y="74"/>
                    <a:pt x="71" y="73"/>
                  </a:cubicBezTo>
                  <a:cubicBezTo>
                    <a:pt x="71" y="73"/>
                    <a:pt x="72" y="73"/>
                    <a:pt x="72" y="73"/>
                  </a:cubicBezTo>
                  <a:cubicBezTo>
                    <a:pt x="73" y="73"/>
                    <a:pt x="73" y="73"/>
                    <a:pt x="74" y="73"/>
                  </a:cubicBezTo>
                  <a:cubicBezTo>
                    <a:pt x="95" y="73"/>
                    <a:pt x="95" y="73"/>
                    <a:pt x="95" y="73"/>
                  </a:cubicBezTo>
                  <a:cubicBezTo>
                    <a:pt x="95" y="73"/>
                    <a:pt x="96" y="73"/>
                    <a:pt x="96" y="73"/>
                  </a:cubicBezTo>
                  <a:cubicBezTo>
                    <a:pt x="97" y="73"/>
                    <a:pt x="97" y="73"/>
                    <a:pt x="97" y="73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99" y="75"/>
                    <a:pt x="99" y="75"/>
                    <a:pt x="99" y="75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98" y="83"/>
                    <a:pt x="98" y="84"/>
                    <a:pt x="98" y="84"/>
                  </a:cubicBezTo>
                  <a:cubicBezTo>
                    <a:pt x="98" y="84"/>
                    <a:pt x="97" y="85"/>
                    <a:pt x="97" y="85"/>
                  </a:cubicBezTo>
                  <a:cubicBezTo>
                    <a:pt x="97" y="85"/>
                    <a:pt x="96" y="85"/>
                    <a:pt x="96" y="85"/>
                  </a:cubicBezTo>
                  <a:cubicBezTo>
                    <a:pt x="95" y="86"/>
                    <a:pt x="95" y="86"/>
                    <a:pt x="94" y="86"/>
                  </a:cubicBezTo>
                  <a:cubicBezTo>
                    <a:pt x="73" y="86"/>
                    <a:pt x="73" y="86"/>
                    <a:pt x="73" y="86"/>
                  </a:cubicBezTo>
                  <a:cubicBezTo>
                    <a:pt x="72" y="86"/>
                    <a:pt x="72" y="86"/>
                    <a:pt x="71" y="85"/>
                  </a:cubicBezTo>
                  <a:cubicBezTo>
                    <a:pt x="71" y="85"/>
                    <a:pt x="70" y="85"/>
                    <a:pt x="70" y="85"/>
                  </a:cubicBezTo>
                  <a:cubicBezTo>
                    <a:pt x="70" y="85"/>
                    <a:pt x="69" y="84"/>
                    <a:pt x="69" y="84"/>
                  </a:cubicBezTo>
                  <a:cubicBezTo>
                    <a:pt x="69" y="84"/>
                    <a:pt x="69" y="83"/>
                    <a:pt x="69" y="83"/>
                  </a:cubicBezTo>
                  <a:lnTo>
                    <a:pt x="69" y="75"/>
                  </a:lnTo>
                  <a:close/>
                  <a:moveTo>
                    <a:pt x="140" y="73"/>
                  </a:moveTo>
                  <a:cubicBezTo>
                    <a:pt x="141" y="73"/>
                    <a:pt x="141" y="73"/>
                    <a:pt x="142" y="73"/>
                  </a:cubicBezTo>
                  <a:cubicBezTo>
                    <a:pt x="142" y="74"/>
                    <a:pt x="142" y="74"/>
                    <a:pt x="143" y="74"/>
                  </a:cubicBezTo>
                  <a:cubicBezTo>
                    <a:pt x="143" y="75"/>
                    <a:pt x="143" y="75"/>
                    <a:pt x="143" y="75"/>
                  </a:cubicBezTo>
                  <a:cubicBezTo>
                    <a:pt x="143" y="83"/>
                    <a:pt x="143" y="83"/>
                    <a:pt x="143" y="83"/>
                  </a:cubicBezTo>
                  <a:cubicBezTo>
                    <a:pt x="143" y="83"/>
                    <a:pt x="143" y="84"/>
                    <a:pt x="143" y="84"/>
                  </a:cubicBezTo>
                  <a:cubicBezTo>
                    <a:pt x="143" y="84"/>
                    <a:pt x="142" y="85"/>
                    <a:pt x="142" y="85"/>
                  </a:cubicBezTo>
                  <a:cubicBezTo>
                    <a:pt x="142" y="85"/>
                    <a:pt x="141" y="85"/>
                    <a:pt x="141" y="85"/>
                  </a:cubicBezTo>
                  <a:cubicBezTo>
                    <a:pt x="140" y="86"/>
                    <a:pt x="140" y="86"/>
                    <a:pt x="139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7" y="86"/>
                    <a:pt x="117" y="86"/>
                    <a:pt x="116" y="85"/>
                  </a:cubicBezTo>
                  <a:cubicBezTo>
                    <a:pt x="116" y="85"/>
                    <a:pt x="115" y="85"/>
                    <a:pt x="115" y="85"/>
                  </a:cubicBezTo>
                  <a:cubicBezTo>
                    <a:pt x="114" y="85"/>
                    <a:pt x="114" y="84"/>
                    <a:pt x="114" y="84"/>
                  </a:cubicBezTo>
                  <a:cubicBezTo>
                    <a:pt x="114" y="84"/>
                    <a:pt x="114" y="83"/>
                    <a:pt x="114" y="83"/>
                  </a:cubicBezTo>
                  <a:cubicBezTo>
                    <a:pt x="114" y="75"/>
                    <a:pt x="114" y="75"/>
                    <a:pt x="114" y="75"/>
                  </a:cubicBezTo>
                  <a:cubicBezTo>
                    <a:pt x="114" y="75"/>
                    <a:pt x="114" y="75"/>
                    <a:pt x="114" y="74"/>
                  </a:cubicBezTo>
                  <a:cubicBezTo>
                    <a:pt x="114" y="74"/>
                    <a:pt x="115" y="74"/>
                    <a:pt x="115" y="73"/>
                  </a:cubicBezTo>
                  <a:cubicBezTo>
                    <a:pt x="115" y="73"/>
                    <a:pt x="116" y="73"/>
                    <a:pt x="116" y="73"/>
                  </a:cubicBezTo>
                  <a:cubicBezTo>
                    <a:pt x="117" y="73"/>
                    <a:pt x="117" y="73"/>
                    <a:pt x="118" y="73"/>
                  </a:cubicBezTo>
                  <a:cubicBezTo>
                    <a:pt x="139" y="73"/>
                    <a:pt x="139" y="73"/>
                    <a:pt x="139" y="73"/>
                  </a:cubicBezTo>
                  <a:cubicBezTo>
                    <a:pt x="139" y="73"/>
                    <a:pt x="140" y="73"/>
                    <a:pt x="140" y="73"/>
                  </a:cubicBezTo>
                  <a:close/>
                  <a:moveTo>
                    <a:pt x="188" y="84"/>
                  </a:moveTo>
                  <a:cubicBezTo>
                    <a:pt x="187" y="84"/>
                    <a:pt x="187" y="85"/>
                    <a:pt x="187" y="85"/>
                  </a:cubicBezTo>
                  <a:cubicBezTo>
                    <a:pt x="186" y="85"/>
                    <a:pt x="186" y="85"/>
                    <a:pt x="186" y="85"/>
                  </a:cubicBezTo>
                  <a:cubicBezTo>
                    <a:pt x="185" y="86"/>
                    <a:pt x="184" y="86"/>
                    <a:pt x="184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2" y="86"/>
                    <a:pt x="162" y="86"/>
                    <a:pt x="161" y="85"/>
                  </a:cubicBezTo>
                  <a:cubicBezTo>
                    <a:pt x="161" y="85"/>
                    <a:pt x="160" y="85"/>
                    <a:pt x="160" y="85"/>
                  </a:cubicBezTo>
                  <a:cubicBezTo>
                    <a:pt x="159" y="85"/>
                    <a:pt x="159" y="84"/>
                    <a:pt x="159" y="84"/>
                  </a:cubicBezTo>
                  <a:cubicBezTo>
                    <a:pt x="159" y="84"/>
                    <a:pt x="158" y="83"/>
                    <a:pt x="158" y="83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75"/>
                    <a:pt x="158" y="75"/>
                    <a:pt x="158" y="74"/>
                  </a:cubicBezTo>
                  <a:cubicBezTo>
                    <a:pt x="159" y="74"/>
                    <a:pt x="159" y="74"/>
                    <a:pt x="159" y="73"/>
                  </a:cubicBezTo>
                  <a:cubicBezTo>
                    <a:pt x="160" y="73"/>
                    <a:pt x="160" y="73"/>
                    <a:pt x="161" y="73"/>
                  </a:cubicBezTo>
                  <a:cubicBezTo>
                    <a:pt x="161" y="73"/>
                    <a:pt x="162" y="73"/>
                    <a:pt x="162" y="73"/>
                  </a:cubicBezTo>
                  <a:cubicBezTo>
                    <a:pt x="183" y="73"/>
                    <a:pt x="183" y="73"/>
                    <a:pt x="183" y="73"/>
                  </a:cubicBezTo>
                  <a:cubicBezTo>
                    <a:pt x="184" y="73"/>
                    <a:pt x="184" y="73"/>
                    <a:pt x="185" y="73"/>
                  </a:cubicBezTo>
                  <a:cubicBezTo>
                    <a:pt x="185" y="73"/>
                    <a:pt x="186" y="73"/>
                    <a:pt x="186" y="73"/>
                  </a:cubicBezTo>
                  <a:cubicBezTo>
                    <a:pt x="186" y="74"/>
                    <a:pt x="187" y="74"/>
                    <a:pt x="187" y="74"/>
                  </a:cubicBezTo>
                  <a:cubicBezTo>
                    <a:pt x="187" y="75"/>
                    <a:pt x="187" y="75"/>
                    <a:pt x="187" y="75"/>
                  </a:cubicBezTo>
                  <a:cubicBezTo>
                    <a:pt x="188" y="83"/>
                    <a:pt x="188" y="83"/>
                    <a:pt x="188" y="83"/>
                  </a:cubicBezTo>
                  <a:cubicBezTo>
                    <a:pt x="188" y="83"/>
                    <a:pt x="188" y="84"/>
                    <a:pt x="188" y="84"/>
                  </a:cubicBezTo>
                  <a:close/>
                  <a:moveTo>
                    <a:pt x="69" y="142"/>
                  </a:moveTo>
                  <a:cubicBezTo>
                    <a:pt x="69" y="142"/>
                    <a:pt x="68" y="142"/>
                    <a:pt x="68" y="142"/>
                  </a:cubicBezTo>
                  <a:cubicBezTo>
                    <a:pt x="67" y="142"/>
                    <a:pt x="67" y="142"/>
                    <a:pt x="66" y="141"/>
                  </a:cubicBezTo>
                  <a:cubicBezTo>
                    <a:pt x="66" y="141"/>
                    <a:pt x="66" y="141"/>
                    <a:pt x="65" y="140"/>
                  </a:cubicBezTo>
                  <a:cubicBezTo>
                    <a:pt x="65" y="140"/>
                    <a:pt x="65" y="139"/>
                    <a:pt x="65" y="139"/>
                  </a:cubicBezTo>
                  <a:cubicBezTo>
                    <a:pt x="66" y="132"/>
                    <a:pt x="66" y="132"/>
                    <a:pt x="66" y="132"/>
                  </a:cubicBezTo>
                  <a:cubicBezTo>
                    <a:pt x="66" y="131"/>
                    <a:pt x="66" y="131"/>
                    <a:pt x="66" y="131"/>
                  </a:cubicBezTo>
                  <a:cubicBezTo>
                    <a:pt x="66" y="130"/>
                    <a:pt x="66" y="130"/>
                    <a:pt x="66" y="130"/>
                  </a:cubicBezTo>
                  <a:cubicBezTo>
                    <a:pt x="66" y="129"/>
                    <a:pt x="67" y="129"/>
                    <a:pt x="67" y="128"/>
                  </a:cubicBezTo>
                  <a:cubicBezTo>
                    <a:pt x="68" y="128"/>
                    <a:pt x="68" y="128"/>
                    <a:pt x="69" y="128"/>
                  </a:cubicBezTo>
                  <a:cubicBezTo>
                    <a:pt x="69" y="128"/>
                    <a:pt x="70" y="127"/>
                    <a:pt x="70" y="127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3" y="127"/>
                    <a:pt x="94" y="128"/>
                    <a:pt x="94" y="128"/>
                  </a:cubicBezTo>
                  <a:cubicBezTo>
                    <a:pt x="95" y="128"/>
                    <a:pt x="95" y="128"/>
                    <a:pt x="96" y="128"/>
                  </a:cubicBezTo>
                  <a:cubicBezTo>
                    <a:pt x="96" y="129"/>
                    <a:pt x="96" y="129"/>
                    <a:pt x="96" y="130"/>
                  </a:cubicBezTo>
                  <a:cubicBezTo>
                    <a:pt x="97" y="130"/>
                    <a:pt x="97" y="130"/>
                    <a:pt x="97" y="131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96" y="139"/>
                    <a:pt x="96" y="140"/>
                    <a:pt x="96" y="140"/>
                  </a:cubicBezTo>
                  <a:cubicBezTo>
                    <a:pt x="96" y="141"/>
                    <a:pt x="96" y="141"/>
                    <a:pt x="95" y="141"/>
                  </a:cubicBezTo>
                  <a:cubicBezTo>
                    <a:pt x="95" y="142"/>
                    <a:pt x="94" y="142"/>
                    <a:pt x="94" y="142"/>
                  </a:cubicBezTo>
                  <a:cubicBezTo>
                    <a:pt x="93" y="142"/>
                    <a:pt x="93" y="142"/>
                    <a:pt x="92" y="142"/>
                  </a:cubicBezTo>
                  <a:lnTo>
                    <a:pt x="69" y="142"/>
                  </a:lnTo>
                  <a:close/>
                  <a:moveTo>
                    <a:pt x="117" y="142"/>
                  </a:moveTo>
                  <a:cubicBezTo>
                    <a:pt x="116" y="142"/>
                    <a:pt x="116" y="142"/>
                    <a:pt x="115" y="142"/>
                  </a:cubicBezTo>
                  <a:cubicBezTo>
                    <a:pt x="115" y="142"/>
                    <a:pt x="114" y="142"/>
                    <a:pt x="114" y="141"/>
                  </a:cubicBezTo>
                  <a:cubicBezTo>
                    <a:pt x="114" y="141"/>
                    <a:pt x="113" y="141"/>
                    <a:pt x="113" y="140"/>
                  </a:cubicBezTo>
                  <a:cubicBezTo>
                    <a:pt x="113" y="140"/>
                    <a:pt x="113" y="139"/>
                    <a:pt x="113" y="139"/>
                  </a:cubicBezTo>
                  <a:cubicBezTo>
                    <a:pt x="113" y="131"/>
                    <a:pt x="113" y="131"/>
                    <a:pt x="113" y="131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3" y="129"/>
                    <a:pt x="114" y="129"/>
                    <a:pt x="114" y="128"/>
                  </a:cubicBezTo>
                  <a:cubicBezTo>
                    <a:pt x="115" y="128"/>
                    <a:pt x="115" y="128"/>
                    <a:pt x="116" y="128"/>
                  </a:cubicBezTo>
                  <a:cubicBezTo>
                    <a:pt x="116" y="128"/>
                    <a:pt x="117" y="127"/>
                    <a:pt x="117" y="127"/>
                  </a:cubicBezTo>
                  <a:cubicBezTo>
                    <a:pt x="140" y="127"/>
                    <a:pt x="140" y="127"/>
                    <a:pt x="140" y="127"/>
                  </a:cubicBezTo>
                  <a:cubicBezTo>
                    <a:pt x="140" y="127"/>
                    <a:pt x="141" y="128"/>
                    <a:pt x="141" y="128"/>
                  </a:cubicBezTo>
                  <a:cubicBezTo>
                    <a:pt x="142" y="128"/>
                    <a:pt x="142" y="128"/>
                    <a:pt x="143" y="128"/>
                  </a:cubicBezTo>
                  <a:cubicBezTo>
                    <a:pt x="143" y="129"/>
                    <a:pt x="143" y="129"/>
                    <a:pt x="144" y="130"/>
                  </a:cubicBezTo>
                  <a:cubicBezTo>
                    <a:pt x="144" y="130"/>
                    <a:pt x="144" y="130"/>
                    <a:pt x="144" y="131"/>
                  </a:cubicBezTo>
                  <a:cubicBezTo>
                    <a:pt x="144" y="139"/>
                    <a:pt x="144" y="139"/>
                    <a:pt x="144" y="139"/>
                  </a:cubicBezTo>
                  <a:cubicBezTo>
                    <a:pt x="144" y="139"/>
                    <a:pt x="144" y="140"/>
                    <a:pt x="144" y="140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2" y="142"/>
                    <a:pt x="142" y="142"/>
                    <a:pt x="141" y="142"/>
                  </a:cubicBezTo>
                  <a:cubicBezTo>
                    <a:pt x="141" y="142"/>
                    <a:pt x="140" y="142"/>
                    <a:pt x="140" y="142"/>
                  </a:cubicBezTo>
                  <a:lnTo>
                    <a:pt x="117" y="142"/>
                  </a:lnTo>
                  <a:close/>
                  <a:moveTo>
                    <a:pt x="165" y="142"/>
                  </a:moveTo>
                  <a:cubicBezTo>
                    <a:pt x="164" y="142"/>
                    <a:pt x="164" y="142"/>
                    <a:pt x="163" y="142"/>
                  </a:cubicBezTo>
                  <a:cubicBezTo>
                    <a:pt x="163" y="142"/>
                    <a:pt x="162" y="142"/>
                    <a:pt x="162" y="141"/>
                  </a:cubicBezTo>
                  <a:cubicBezTo>
                    <a:pt x="161" y="141"/>
                    <a:pt x="161" y="141"/>
                    <a:pt x="161" y="140"/>
                  </a:cubicBezTo>
                  <a:cubicBezTo>
                    <a:pt x="160" y="140"/>
                    <a:pt x="160" y="139"/>
                    <a:pt x="160" y="139"/>
                  </a:cubicBezTo>
                  <a:cubicBezTo>
                    <a:pt x="160" y="131"/>
                    <a:pt x="160" y="131"/>
                    <a:pt x="160" y="131"/>
                  </a:cubicBezTo>
                  <a:cubicBezTo>
                    <a:pt x="160" y="130"/>
                    <a:pt x="160" y="130"/>
                    <a:pt x="160" y="130"/>
                  </a:cubicBezTo>
                  <a:cubicBezTo>
                    <a:pt x="161" y="129"/>
                    <a:pt x="161" y="129"/>
                    <a:pt x="161" y="128"/>
                  </a:cubicBezTo>
                  <a:cubicBezTo>
                    <a:pt x="162" y="128"/>
                    <a:pt x="162" y="128"/>
                    <a:pt x="163" y="128"/>
                  </a:cubicBezTo>
                  <a:cubicBezTo>
                    <a:pt x="163" y="128"/>
                    <a:pt x="164" y="127"/>
                    <a:pt x="164" y="127"/>
                  </a:cubicBezTo>
                  <a:cubicBezTo>
                    <a:pt x="186" y="127"/>
                    <a:pt x="186" y="127"/>
                    <a:pt x="186" y="127"/>
                  </a:cubicBezTo>
                  <a:cubicBezTo>
                    <a:pt x="187" y="127"/>
                    <a:pt x="188" y="128"/>
                    <a:pt x="188" y="128"/>
                  </a:cubicBezTo>
                  <a:cubicBezTo>
                    <a:pt x="189" y="128"/>
                    <a:pt x="189" y="128"/>
                    <a:pt x="190" y="128"/>
                  </a:cubicBezTo>
                  <a:cubicBezTo>
                    <a:pt x="190" y="129"/>
                    <a:pt x="190" y="129"/>
                    <a:pt x="191" y="130"/>
                  </a:cubicBezTo>
                  <a:cubicBezTo>
                    <a:pt x="191" y="130"/>
                    <a:pt x="191" y="130"/>
                    <a:pt x="191" y="131"/>
                  </a:cubicBezTo>
                  <a:cubicBezTo>
                    <a:pt x="191" y="132"/>
                    <a:pt x="191" y="132"/>
                    <a:pt x="191" y="132"/>
                  </a:cubicBezTo>
                  <a:cubicBezTo>
                    <a:pt x="192" y="139"/>
                    <a:pt x="192" y="139"/>
                    <a:pt x="192" y="139"/>
                  </a:cubicBezTo>
                  <a:cubicBezTo>
                    <a:pt x="192" y="139"/>
                    <a:pt x="191" y="140"/>
                    <a:pt x="191" y="140"/>
                  </a:cubicBezTo>
                  <a:cubicBezTo>
                    <a:pt x="191" y="141"/>
                    <a:pt x="191" y="141"/>
                    <a:pt x="190" y="141"/>
                  </a:cubicBezTo>
                  <a:cubicBezTo>
                    <a:pt x="190" y="142"/>
                    <a:pt x="190" y="142"/>
                    <a:pt x="189" y="142"/>
                  </a:cubicBezTo>
                  <a:cubicBezTo>
                    <a:pt x="189" y="142"/>
                    <a:pt x="188" y="142"/>
                    <a:pt x="187" y="142"/>
                  </a:cubicBezTo>
                  <a:lnTo>
                    <a:pt x="165" y="1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5850659" y="3790360"/>
            <a:ext cx="472891" cy="472891"/>
            <a:chOff x="528638" y="3135313"/>
            <a:chExt cx="276225" cy="276225"/>
          </a:xfrm>
          <a:solidFill>
            <a:schemeClr val="bg1"/>
          </a:solidFill>
        </p:grpSpPr>
        <p:sp>
          <p:nvSpPr>
            <p:cNvPr id="50" name="Freeform 375"/>
            <p:cNvSpPr>
              <a:spLocks noEditPoints="1"/>
            </p:cNvSpPr>
            <p:nvPr/>
          </p:nvSpPr>
          <p:spPr bwMode="auto">
            <a:xfrm>
              <a:off x="528638" y="3135313"/>
              <a:ext cx="276225" cy="276225"/>
            </a:xfrm>
            <a:custGeom>
              <a:avLst/>
              <a:gdLst>
                <a:gd name="T0" fmla="*/ 144 w 289"/>
                <a:gd name="T1" fmla="*/ 0 h 288"/>
                <a:gd name="T2" fmla="*/ 0 w 289"/>
                <a:gd name="T3" fmla="*/ 144 h 288"/>
                <a:gd name="T4" fmla="*/ 144 w 289"/>
                <a:gd name="T5" fmla="*/ 288 h 288"/>
                <a:gd name="T6" fmla="*/ 289 w 289"/>
                <a:gd name="T7" fmla="*/ 144 h 288"/>
                <a:gd name="T8" fmla="*/ 144 w 289"/>
                <a:gd name="T9" fmla="*/ 0 h 288"/>
                <a:gd name="T10" fmla="*/ 144 w 289"/>
                <a:gd name="T11" fmla="*/ 267 h 288"/>
                <a:gd name="T12" fmla="*/ 21 w 289"/>
                <a:gd name="T13" fmla="*/ 144 h 288"/>
                <a:gd name="T14" fmla="*/ 144 w 289"/>
                <a:gd name="T15" fmla="*/ 20 h 288"/>
                <a:gd name="T16" fmla="*/ 268 w 289"/>
                <a:gd name="T17" fmla="*/ 144 h 288"/>
                <a:gd name="T18" fmla="*/ 144 w 289"/>
                <a:gd name="T19" fmla="*/ 267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9" h="288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224"/>
                    <a:pt x="65" y="288"/>
                    <a:pt x="144" y="288"/>
                  </a:cubicBezTo>
                  <a:cubicBezTo>
                    <a:pt x="224" y="288"/>
                    <a:pt x="289" y="224"/>
                    <a:pt x="289" y="144"/>
                  </a:cubicBezTo>
                  <a:cubicBezTo>
                    <a:pt x="289" y="64"/>
                    <a:pt x="224" y="0"/>
                    <a:pt x="144" y="0"/>
                  </a:cubicBezTo>
                  <a:close/>
                  <a:moveTo>
                    <a:pt x="144" y="267"/>
                  </a:moveTo>
                  <a:cubicBezTo>
                    <a:pt x="76" y="267"/>
                    <a:pt x="21" y="212"/>
                    <a:pt x="21" y="144"/>
                  </a:cubicBezTo>
                  <a:cubicBezTo>
                    <a:pt x="21" y="76"/>
                    <a:pt x="76" y="20"/>
                    <a:pt x="144" y="20"/>
                  </a:cubicBezTo>
                  <a:cubicBezTo>
                    <a:pt x="213" y="20"/>
                    <a:pt x="268" y="76"/>
                    <a:pt x="268" y="144"/>
                  </a:cubicBezTo>
                  <a:cubicBezTo>
                    <a:pt x="268" y="212"/>
                    <a:pt x="213" y="267"/>
                    <a:pt x="144" y="2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Freeform 376"/>
            <p:cNvSpPr/>
            <p:nvPr/>
          </p:nvSpPr>
          <p:spPr bwMode="auto">
            <a:xfrm>
              <a:off x="673101" y="3287713"/>
              <a:ext cx="14288" cy="36512"/>
            </a:xfrm>
            <a:custGeom>
              <a:avLst/>
              <a:gdLst>
                <a:gd name="T0" fmla="*/ 0 w 15"/>
                <a:gd name="T1" fmla="*/ 0 h 38"/>
                <a:gd name="T2" fmla="*/ 0 w 15"/>
                <a:gd name="T3" fmla="*/ 38 h 38"/>
                <a:gd name="T4" fmla="*/ 15 w 15"/>
                <a:gd name="T5" fmla="*/ 20 h 38"/>
                <a:gd name="T6" fmla="*/ 0 w 15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8">
                  <a:moveTo>
                    <a:pt x="0" y="0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6" y="37"/>
                    <a:pt x="15" y="33"/>
                    <a:pt x="15" y="20"/>
                  </a:cubicBezTo>
                  <a:cubicBezTo>
                    <a:pt x="15" y="7"/>
                    <a:pt x="5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2" name="Freeform 377"/>
            <p:cNvSpPr/>
            <p:nvPr/>
          </p:nvSpPr>
          <p:spPr bwMode="auto">
            <a:xfrm>
              <a:off x="647701" y="3222625"/>
              <a:ext cx="14288" cy="34925"/>
            </a:xfrm>
            <a:custGeom>
              <a:avLst/>
              <a:gdLst>
                <a:gd name="T0" fmla="*/ 0 w 15"/>
                <a:gd name="T1" fmla="*/ 17 h 36"/>
                <a:gd name="T2" fmla="*/ 15 w 15"/>
                <a:gd name="T3" fmla="*/ 36 h 36"/>
                <a:gd name="T4" fmla="*/ 15 w 15"/>
                <a:gd name="T5" fmla="*/ 0 h 36"/>
                <a:gd name="T6" fmla="*/ 0 w 15"/>
                <a:gd name="T7" fmla="*/ 1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6">
                  <a:moveTo>
                    <a:pt x="0" y="17"/>
                  </a:moveTo>
                  <a:cubicBezTo>
                    <a:pt x="0" y="29"/>
                    <a:pt x="10" y="34"/>
                    <a:pt x="15" y="3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1" y="1"/>
                    <a:pt x="0" y="4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3" name="Freeform 378"/>
            <p:cNvSpPr>
              <a:spLocks noEditPoints="1"/>
            </p:cNvSpPr>
            <p:nvPr/>
          </p:nvSpPr>
          <p:spPr bwMode="auto">
            <a:xfrm>
              <a:off x="557213" y="3162300"/>
              <a:ext cx="220663" cy="222250"/>
            </a:xfrm>
            <a:custGeom>
              <a:avLst/>
              <a:gdLst>
                <a:gd name="T0" fmla="*/ 115 w 231"/>
                <a:gd name="T1" fmla="*/ 0 h 231"/>
                <a:gd name="T2" fmla="*/ 0 w 231"/>
                <a:gd name="T3" fmla="*/ 116 h 231"/>
                <a:gd name="T4" fmla="*/ 115 w 231"/>
                <a:gd name="T5" fmla="*/ 231 h 231"/>
                <a:gd name="T6" fmla="*/ 231 w 231"/>
                <a:gd name="T7" fmla="*/ 116 h 231"/>
                <a:gd name="T8" fmla="*/ 115 w 231"/>
                <a:gd name="T9" fmla="*/ 0 h 231"/>
                <a:gd name="T10" fmla="*/ 123 w 231"/>
                <a:gd name="T11" fmla="*/ 192 h 231"/>
                <a:gd name="T12" fmla="*/ 123 w 231"/>
                <a:gd name="T13" fmla="*/ 202 h 231"/>
                <a:gd name="T14" fmla="*/ 119 w 231"/>
                <a:gd name="T15" fmla="*/ 207 h 231"/>
                <a:gd name="T16" fmla="*/ 114 w 231"/>
                <a:gd name="T17" fmla="*/ 207 h 231"/>
                <a:gd name="T18" fmla="*/ 110 w 231"/>
                <a:gd name="T19" fmla="*/ 202 h 231"/>
                <a:gd name="T20" fmla="*/ 110 w 231"/>
                <a:gd name="T21" fmla="*/ 192 h 231"/>
                <a:gd name="T22" fmla="*/ 71 w 231"/>
                <a:gd name="T23" fmla="*/ 181 h 231"/>
                <a:gd name="T24" fmla="*/ 72 w 231"/>
                <a:gd name="T25" fmla="*/ 179 h 231"/>
                <a:gd name="T26" fmla="*/ 78 w 231"/>
                <a:gd name="T27" fmla="*/ 160 h 231"/>
                <a:gd name="T28" fmla="*/ 80 w 231"/>
                <a:gd name="T29" fmla="*/ 158 h 231"/>
                <a:gd name="T30" fmla="*/ 110 w 231"/>
                <a:gd name="T31" fmla="*/ 168 h 231"/>
                <a:gd name="T32" fmla="*/ 110 w 231"/>
                <a:gd name="T33" fmla="*/ 125 h 231"/>
                <a:gd name="T34" fmla="*/ 71 w 231"/>
                <a:gd name="T35" fmla="*/ 82 h 231"/>
                <a:gd name="T36" fmla="*/ 110 w 231"/>
                <a:gd name="T37" fmla="*/ 40 h 231"/>
                <a:gd name="T38" fmla="*/ 110 w 231"/>
                <a:gd name="T39" fmla="*/ 29 h 231"/>
                <a:gd name="T40" fmla="*/ 114 w 231"/>
                <a:gd name="T41" fmla="*/ 25 h 231"/>
                <a:gd name="T42" fmla="*/ 119 w 231"/>
                <a:gd name="T43" fmla="*/ 25 h 231"/>
                <a:gd name="T44" fmla="*/ 123 w 231"/>
                <a:gd name="T45" fmla="*/ 29 h 231"/>
                <a:gd name="T46" fmla="*/ 123 w 231"/>
                <a:gd name="T47" fmla="*/ 40 h 231"/>
                <a:gd name="T48" fmla="*/ 158 w 231"/>
                <a:gd name="T49" fmla="*/ 53 h 231"/>
                <a:gd name="T50" fmla="*/ 157 w 231"/>
                <a:gd name="T51" fmla="*/ 55 h 231"/>
                <a:gd name="T52" fmla="*/ 151 w 231"/>
                <a:gd name="T53" fmla="*/ 70 h 231"/>
                <a:gd name="T54" fmla="*/ 149 w 231"/>
                <a:gd name="T55" fmla="*/ 72 h 231"/>
                <a:gd name="T56" fmla="*/ 123 w 231"/>
                <a:gd name="T57" fmla="*/ 63 h 231"/>
                <a:gd name="T58" fmla="*/ 123 w 231"/>
                <a:gd name="T59" fmla="*/ 104 h 231"/>
                <a:gd name="T60" fmla="*/ 162 w 231"/>
                <a:gd name="T61" fmla="*/ 149 h 231"/>
                <a:gd name="T62" fmla="*/ 123 w 231"/>
                <a:gd name="T63" fmla="*/ 192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1" h="231">
                  <a:moveTo>
                    <a:pt x="115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1"/>
                    <a:pt x="115" y="231"/>
                  </a:cubicBezTo>
                  <a:cubicBezTo>
                    <a:pt x="179" y="231"/>
                    <a:pt x="231" y="180"/>
                    <a:pt x="231" y="116"/>
                  </a:cubicBezTo>
                  <a:cubicBezTo>
                    <a:pt x="231" y="52"/>
                    <a:pt x="179" y="0"/>
                    <a:pt x="115" y="0"/>
                  </a:cubicBezTo>
                  <a:close/>
                  <a:moveTo>
                    <a:pt x="123" y="192"/>
                  </a:moveTo>
                  <a:cubicBezTo>
                    <a:pt x="123" y="202"/>
                    <a:pt x="123" y="202"/>
                    <a:pt x="123" y="202"/>
                  </a:cubicBezTo>
                  <a:cubicBezTo>
                    <a:pt x="123" y="206"/>
                    <a:pt x="123" y="207"/>
                    <a:pt x="119" y="207"/>
                  </a:cubicBezTo>
                  <a:cubicBezTo>
                    <a:pt x="114" y="207"/>
                    <a:pt x="114" y="207"/>
                    <a:pt x="114" y="207"/>
                  </a:cubicBezTo>
                  <a:cubicBezTo>
                    <a:pt x="110" y="207"/>
                    <a:pt x="110" y="206"/>
                    <a:pt x="110" y="202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02" y="192"/>
                    <a:pt x="71" y="187"/>
                    <a:pt x="71" y="181"/>
                  </a:cubicBezTo>
                  <a:cubicBezTo>
                    <a:pt x="71" y="180"/>
                    <a:pt x="71" y="180"/>
                    <a:pt x="72" y="17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78" y="160"/>
                    <a:pt x="79" y="158"/>
                    <a:pt x="80" y="158"/>
                  </a:cubicBezTo>
                  <a:cubicBezTo>
                    <a:pt x="81" y="158"/>
                    <a:pt x="96" y="167"/>
                    <a:pt x="110" y="168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96" y="119"/>
                    <a:pt x="71" y="111"/>
                    <a:pt x="71" y="82"/>
                  </a:cubicBezTo>
                  <a:cubicBezTo>
                    <a:pt x="71" y="50"/>
                    <a:pt x="99" y="40"/>
                    <a:pt x="110" y="40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25"/>
                    <a:pt x="110" y="25"/>
                    <a:pt x="114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23" y="25"/>
                    <a:pt x="123" y="25"/>
                    <a:pt x="123" y="29"/>
                  </a:cubicBezTo>
                  <a:cubicBezTo>
                    <a:pt x="123" y="40"/>
                    <a:pt x="123" y="40"/>
                    <a:pt x="123" y="40"/>
                  </a:cubicBezTo>
                  <a:cubicBezTo>
                    <a:pt x="130" y="40"/>
                    <a:pt x="158" y="45"/>
                    <a:pt x="158" y="53"/>
                  </a:cubicBezTo>
                  <a:cubicBezTo>
                    <a:pt x="158" y="54"/>
                    <a:pt x="158" y="54"/>
                    <a:pt x="157" y="55"/>
                  </a:cubicBezTo>
                  <a:cubicBezTo>
                    <a:pt x="151" y="70"/>
                    <a:pt x="151" y="70"/>
                    <a:pt x="151" y="70"/>
                  </a:cubicBezTo>
                  <a:cubicBezTo>
                    <a:pt x="150" y="71"/>
                    <a:pt x="150" y="72"/>
                    <a:pt x="149" y="72"/>
                  </a:cubicBezTo>
                  <a:cubicBezTo>
                    <a:pt x="147" y="72"/>
                    <a:pt x="133" y="63"/>
                    <a:pt x="123" y="63"/>
                  </a:cubicBezTo>
                  <a:cubicBezTo>
                    <a:pt x="123" y="104"/>
                    <a:pt x="123" y="104"/>
                    <a:pt x="123" y="104"/>
                  </a:cubicBezTo>
                  <a:cubicBezTo>
                    <a:pt x="138" y="111"/>
                    <a:pt x="162" y="121"/>
                    <a:pt x="162" y="149"/>
                  </a:cubicBezTo>
                  <a:cubicBezTo>
                    <a:pt x="162" y="180"/>
                    <a:pt x="138" y="190"/>
                    <a:pt x="123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0732" name="矩形 13"/>
          <p:cNvSpPr/>
          <p:nvPr/>
        </p:nvSpPr>
        <p:spPr>
          <a:xfrm>
            <a:off x="6723063" y="2505075"/>
            <a:ext cx="4008437" cy="7762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1216025" eaLnBrk="1" hangingPunct="1">
              <a:lnSpc>
                <a:spcPct val="120000"/>
              </a:lnSpc>
              <a:spcBef>
                <a:spcPct val="20000"/>
              </a:spcBef>
              <a:buFontTx/>
              <a:buNone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Add your words here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Please read the instructions.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733" name="矩形 13"/>
          <p:cNvSpPr/>
          <p:nvPr/>
        </p:nvSpPr>
        <p:spPr>
          <a:xfrm>
            <a:off x="6723063" y="3790950"/>
            <a:ext cx="4008437" cy="7747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1216025" eaLnBrk="1" hangingPunct="1">
              <a:lnSpc>
                <a:spcPct val="120000"/>
              </a:lnSpc>
              <a:spcBef>
                <a:spcPct val="20000"/>
              </a:spcBef>
              <a:buFontTx/>
              <a:buNone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Add your words here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Please read the instructions.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734" name="矩形 13"/>
          <p:cNvSpPr/>
          <p:nvPr/>
        </p:nvSpPr>
        <p:spPr>
          <a:xfrm>
            <a:off x="6723063" y="5159375"/>
            <a:ext cx="4006850" cy="7747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1216025" eaLnBrk="1" hangingPunct="1">
              <a:lnSpc>
                <a:spcPct val="120000"/>
              </a:lnSpc>
              <a:spcBef>
                <a:spcPct val="20000"/>
              </a:spcBef>
              <a:buFontTx/>
              <a:buNone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Add your words here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Please read the instructions.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1746" name="图片 3"/>
          <p:cNvPicPr>
            <a:picLocks noChangeAspect="1"/>
          </p:cNvPicPr>
          <p:nvPr/>
        </p:nvPicPr>
        <p:blipFill>
          <a:blip r:embed="rId1"/>
          <a:srcRect t="13725" b="1787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1747" name="组合 4"/>
          <p:cNvGrpSpPr/>
          <p:nvPr/>
        </p:nvGrpSpPr>
        <p:grpSpPr>
          <a:xfrm>
            <a:off x="2928938" y="2117725"/>
            <a:ext cx="6334125" cy="2924175"/>
            <a:chOff x="-528818" y="2830270"/>
            <a:chExt cx="6422100" cy="2923849"/>
          </a:xfrm>
        </p:grpSpPr>
        <p:sp>
          <p:nvSpPr>
            <p:cNvPr id="31748" name="文本框 5"/>
            <p:cNvSpPr txBox="1"/>
            <p:nvPr/>
          </p:nvSpPr>
          <p:spPr>
            <a:xfrm>
              <a:off x="680297" y="4676958"/>
              <a:ext cx="4014960" cy="76944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44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BUSINESS  TEMPLATE</a:t>
              </a:r>
              <a:endParaRPr lang="zh-CN" altLang="en-US" sz="44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31749" name="文本框 6"/>
            <p:cNvSpPr txBox="1"/>
            <p:nvPr/>
          </p:nvSpPr>
          <p:spPr>
            <a:xfrm>
              <a:off x="1835997" y="5415565"/>
              <a:ext cx="2736397" cy="33855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ADD YOUR TITLE HERE</a:t>
              </a:r>
              <a:endParaRPr lang="zh-CN" altLang="en-US" sz="16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1750" name="文本框 7"/>
            <p:cNvSpPr txBox="1"/>
            <p:nvPr/>
          </p:nvSpPr>
          <p:spPr>
            <a:xfrm>
              <a:off x="-528818" y="2830270"/>
              <a:ext cx="6422100" cy="221599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3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THANK YOU</a:t>
              </a:r>
              <a:endParaRPr lang="zh-CN" altLang="en-US" sz="13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8" name="图片 3"/>
          <p:cNvPicPr>
            <a:picLocks noChangeAspect="1"/>
          </p:cNvPicPr>
          <p:nvPr/>
        </p:nvPicPr>
        <p:blipFill>
          <a:blip r:embed="rId1"/>
          <a:srcRect t="13725" b="1787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099" name="组合 50"/>
          <p:cNvGrpSpPr/>
          <p:nvPr/>
        </p:nvGrpSpPr>
        <p:grpSpPr>
          <a:xfrm>
            <a:off x="4121150" y="1309688"/>
            <a:ext cx="3959225" cy="3424237"/>
            <a:chOff x="680297" y="2022110"/>
            <a:chExt cx="4014960" cy="3424289"/>
          </a:xfrm>
        </p:grpSpPr>
        <p:sp>
          <p:nvSpPr>
            <p:cNvPr id="4101" name="文本框 51"/>
            <p:cNvSpPr txBox="1"/>
            <p:nvPr/>
          </p:nvSpPr>
          <p:spPr>
            <a:xfrm>
              <a:off x="680297" y="4676958"/>
              <a:ext cx="4014960" cy="76944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44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ADD YOUR TITLE HEHE</a:t>
              </a:r>
              <a:endParaRPr lang="zh-CN" altLang="en-US" sz="44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4102" name="文本框 53"/>
            <p:cNvSpPr txBox="1"/>
            <p:nvPr/>
          </p:nvSpPr>
          <p:spPr>
            <a:xfrm>
              <a:off x="1681265" y="2022110"/>
              <a:ext cx="2001934" cy="315471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99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zh-CN" altLang="en-US" sz="199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4100" name="矩形 33"/>
          <p:cNvSpPr/>
          <p:nvPr/>
        </p:nvSpPr>
        <p:spPr>
          <a:xfrm>
            <a:off x="2889250" y="4733925"/>
            <a:ext cx="6413500" cy="4302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defTabSz="1216025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draw the text box size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read the instructions and more work at the end of the template.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2" name="图片 3"/>
          <p:cNvPicPr>
            <a:picLocks noChangeAspect="1"/>
          </p:cNvPicPr>
          <p:nvPr/>
        </p:nvPicPr>
        <p:blipFill>
          <a:blip r:embed="rId1"/>
          <a:srcRect t="13725" b="1787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3" name="文本框 6"/>
          <p:cNvSpPr txBox="1"/>
          <p:nvPr/>
        </p:nvSpPr>
        <p:spPr>
          <a:xfrm>
            <a:off x="0" y="0"/>
            <a:ext cx="3959225" cy="7699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400" dirty="0">
                <a:solidFill>
                  <a:schemeClr val="bg1"/>
                </a:solidFill>
                <a:latin typeface="Agency FB" panose="020B0503020202020204" pitchFamily="34" charset="0"/>
              </a:rPr>
              <a:t>ADD YOUR TITLE HEHE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5124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6" name="图片 3"/>
          <p:cNvPicPr>
            <a:picLocks noChangeAspect="1"/>
          </p:cNvPicPr>
          <p:nvPr/>
        </p:nvPicPr>
        <p:blipFill>
          <a:blip r:embed="rId1"/>
          <a:srcRect t="13725" b="1787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文本框 6"/>
          <p:cNvSpPr txBox="1"/>
          <p:nvPr/>
        </p:nvSpPr>
        <p:spPr>
          <a:xfrm>
            <a:off x="0" y="0"/>
            <a:ext cx="3959225" cy="7699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400" dirty="0">
                <a:solidFill>
                  <a:schemeClr val="bg1"/>
                </a:solidFill>
                <a:latin typeface="Agency FB" panose="020B0503020202020204" pitchFamily="34" charset="0"/>
              </a:rPr>
              <a:t>ADD YOUR TITLE HEHE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6148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70" name="图片 3"/>
          <p:cNvPicPr>
            <a:picLocks noChangeAspect="1"/>
          </p:cNvPicPr>
          <p:nvPr/>
        </p:nvPicPr>
        <p:blipFill>
          <a:blip r:embed="rId1"/>
          <a:srcRect t="13725" b="1787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1" name="文本框 6"/>
          <p:cNvSpPr txBox="1"/>
          <p:nvPr/>
        </p:nvSpPr>
        <p:spPr>
          <a:xfrm>
            <a:off x="0" y="0"/>
            <a:ext cx="3959225" cy="7699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400" dirty="0">
                <a:solidFill>
                  <a:schemeClr val="bg1"/>
                </a:solidFill>
                <a:latin typeface="Agency FB" panose="020B0503020202020204" pitchFamily="34" charset="0"/>
              </a:rPr>
              <a:t>ADD YOUR TITLE HEHE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717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4" name="图片 3"/>
          <p:cNvPicPr>
            <a:picLocks noChangeAspect="1"/>
          </p:cNvPicPr>
          <p:nvPr/>
        </p:nvPicPr>
        <p:blipFill>
          <a:blip r:embed="rId1"/>
          <a:srcRect t="13725" b="1787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5" name="文本框 6"/>
          <p:cNvSpPr txBox="1"/>
          <p:nvPr/>
        </p:nvSpPr>
        <p:spPr>
          <a:xfrm>
            <a:off x="0" y="0"/>
            <a:ext cx="3959225" cy="7699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400" dirty="0">
                <a:solidFill>
                  <a:schemeClr val="bg1"/>
                </a:solidFill>
                <a:latin typeface="Agency FB" panose="020B0503020202020204" pitchFamily="34" charset="0"/>
              </a:rPr>
              <a:t>ADD YOUR TITLE HEHE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8196" name="Freeform 5"/>
          <p:cNvSpPr/>
          <p:nvPr/>
        </p:nvSpPr>
        <p:spPr>
          <a:xfrm>
            <a:off x="5213350" y="1992313"/>
            <a:ext cx="388938" cy="258762"/>
          </a:xfrm>
          <a:custGeom>
            <a:avLst/>
            <a:gdLst/>
            <a:ahLst/>
            <a:cxnLst>
              <a:cxn ang="0">
                <a:pos x="391313763" y="20924142"/>
              </a:cxn>
              <a:cxn ang="0">
                <a:pos x="283636278" y="0"/>
              </a:cxn>
              <a:cxn ang="0">
                <a:pos x="0" y="282480772"/>
              </a:cxn>
              <a:cxn ang="0">
                <a:pos x="0" y="418489314"/>
              </a:cxn>
              <a:cxn ang="0">
                <a:pos x="630303199" y="418489314"/>
              </a:cxn>
              <a:cxn ang="0">
                <a:pos x="630303199" y="303404914"/>
              </a:cxn>
              <a:cxn ang="0">
                <a:pos x="630303199" y="282480772"/>
              </a:cxn>
              <a:cxn ang="0">
                <a:pos x="630303199" y="20924142"/>
              </a:cxn>
              <a:cxn ang="0">
                <a:pos x="391313763" y="20924142"/>
              </a:cxn>
            </a:cxnLst>
            <a:pathLst>
              <a:path w="240" h="160">
                <a:moveTo>
                  <a:pt x="149" y="8"/>
                </a:moveTo>
                <a:cubicBezTo>
                  <a:pt x="136" y="3"/>
                  <a:pt x="122" y="0"/>
                  <a:pt x="108" y="0"/>
                </a:cubicBezTo>
                <a:cubicBezTo>
                  <a:pt x="48" y="0"/>
                  <a:pt x="0" y="48"/>
                  <a:pt x="0" y="108"/>
                </a:cubicBezTo>
                <a:cubicBezTo>
                  <a:pt x="0" y="160"/>
                  <a:pt x="0" y="160"/>
                  <a:pt x="0" y="160"/>
                </a:cubicBezTo>
                <a:cubicBezTo>
                  <a:pt x="240" y="160"/>
                  <a:pt x="240" y="160"/>
                  <a:pt x="240" y="160"/>
                </a:cubicBezTo>
                <a:cubicBezTo>
                  <a:pt x="240" y="116"/>
                  <a:pt x="240" y="116"/>
                  <a:pt x="240" y="116"/>
                </a:cubicBezTo>
                <a:cubicBezTo>
                  <a:pt x="240" y="108"/>
                  <a:pt x="240" y="108"/>
                  <a:pt x="240" y="108"/>
                </a:cubicBezTo>
                <a:cubicBezTo>
                  <a:pt x="240" y="8"/>
                  <a:pt x="240" y="8"/>
                  <a:pt x="240" y="8"/>
                </a:cubicBezTo>
                <a:lnTo>
                  <a:pt x="149" y="8"/>
                </a:ln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197" name="Freeform 6"/>
          <p:cNvSpPr/>
          <p:nvPr/>
        </p:nvSpPr>
        <p:spPr>
          <a:xfrm>
            <a:off x="1258888" y="5937250"/>
            <a:ext cx="231775" cy="3873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614921300"/>
              </a:cxn>
              <a:cxn ang="0">
                <a:pos x="183972200" y="521674725"/>
              </a:cxn>
              <a:cxn ang="0">
                <a:pos x="367942813" y="614921300"/>
              </a:cxn>
              <a:cxn ang="0">
                <a:pos x="367942813" y="0"/>
              </a:cxn>
              <a:cxn ang="0">
                <a:pos x="0" y="0"/>
              </a:cxn>
            </a:cxnLst>
            <a:pathLst>
              <a:path w="146" h="244">
                <a:moveTo>
                  <a:pt x="0" y="0"/>
                </a:moveTo>
                <a:lnTo>
                  <a:pt x="0" y="244"/>
                </a:lnTo>
                <a:lnTo>
                  <a:pt x="73" y="207"/>
                </a:lnTo>
                <a:lnTo>
                  <a:pt x="146" y="244"/>
                </a:lnTo>
                <a:lnTo>
                  <a:pt x="146" y="0"/>
                </a:lnTo>
                <a:lnTo>
                  <a:pt x="0" y="0"/>
                </a:ln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198" name="Freeform 7"/>
          <p:cNvSpPr/>
          <p:nvPr/>
        </p:nvSpPr>
        <p:spPr>
          <a:xfrm>
            <a:off x="1905000" y="5937250"/>
            <a:ext cx="309563" cy="387350"/>
          </a:xfrm>
          <a:custGeom>
            <a:avLst/>
            <a:gdLst/>
            <a:ahLst/>
            <a:cxnLst>
              <a:cxn ang="0">
                <a:pos x="352822445" y="214214075"/>
              </a:cxn>
              <a:cxn ang="0">
                <a:pos x="491432056" y="40322500"/>
              </a:cxn>
              <a:cxn ang="0">
                <a:pos x="40322565" y="40322500"/>
              </a:cxn>
              <a:cxn ang="0">
                <a:pos x="40322565" y="0"/>
              </a:cxn>
              <a:cxn ang="0">
                <a:pos x="0" y="0"/>
              </a:cxn>
              <a:cxn ang="0">
                <a:pos x="0" y="40322500"/>
              </a:cxn>
              <a:cxn ang="0">
                <a:pos x="0" y="388105650"/>
              </a:cxn>
              <a:cxn ang="0">
                <a:pos x="0" y="614921300"/>
              </a:cxn>
              <a:cxn ang="0">
                <a:pos x="40322565" y="614921300"/>
              </a:cxn>
              <a:cxn ang="0">
                <a:pos x="40322565" y="388105650"/>
              </a:cxn>
              <a:cxn ang="0">
                <a:pos x="491432056" y="388105650"/>
              </a:cxn>
              <a:cxn ang="0">
                <a:pos x="352822445" y="214214075"/>
              </a:cxn>
            </a:cxnLst>
            <a:pathLst>
              <a:path w="195" h="244">
                <a:moveTo>
                  <a:pt x="140" y="85"/>
                </a:moveTo>
                <a:lnTo>
                  <a:pt x="195" y="16"/>
                </a:lnTo>
                <a:lnTo>
                  <a:pt x="16" y="16"/>
                </a:lnTo>
                <a:lnTo>
                  <a:pt x="16" y="0"/>
                </a:lnTo>
                <a:lnTo>
                  <a:pt x="0" y="0"/>
                </a:lnTo>
                <a:lnTo>
                  <a:pt x="0" y="16"/>
                </a:lnTo>
                <a:lnTo>
                  <a:pt x="0" y="154"/>
                </a:lnTo>
                <a:lnTo>
                  <a:pt x="0" y="244"/>
                </a:lnTo>
                <a:lnTo>
                  <a:pt x="16" y="244"/>
                </a:lnTo>
                <a:lnTo>
                  <a:pt x="16" y="154"/>
                </a:lnTo>
                <a:lnTo>
                  <a:pt x="195" y="154"/>
                </a:lnTo>
                <a:lnTo>
                  <a:pt x="140" y="85"/>
                </a:ln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199" name="Freeform 8"/>
          <p:cNvSpPr/>
          <p:nvPr/>
        </p:nvSpPr>
        <p:spPr>
          <a:xfrm>
            <a:off x="2524125" y="5937250"/>
            <a:ext cx="390525" cy="387350"/>
          </a:xfrm>
          <a:custGeom>
            <a:avLst/>
            <a:gdLst/>
            <a:ahLst/>
            <a:cxnLst>
              <a:cxn ang="0">
                <a:pos x="624998146" y="539208954"/>
              </a:cxn>
              <a:cxn ang="0">
                <a:pos x="622393571" y="533999096"/>
              </a:cxn>
              <a:cxn ang="0">
                <a:pos x="619788995" y="531394167"/>
              </a:cxn>
              <a:cxn ang="0">
                <a:pos x="471352379" y="289140635"/>
              </a:cxn>
              <a:cxn ang="0">
                <a:pos x="471352379" y="41677246"/>
              </a:cxn>
              <a:cxn ang="0">
                <a:pos x="513019137" y="41677246"/>
              </a:cxn>
              <a:cxn ang="0">
                <a:pos x="513019137" y="0"/>
              </a:cxn>
              <a:cxn ang="0">
                <a:pos x="117186547" y="0"/>
              </a:cxn>
              <a:cxn ang="0">
                <a:pos x="117186547" y="41677246"/>
              </a:cxn>
              <a:cxn ang="0">
                <a:pos x="158853306" y="41677246"/>
              </a:cxn>
              <a:cxn ang="0">
                <a:pos x="158853306" y="289140635"/>
              </a:cxn>
              <a:cxn ang="0">
                <a:pos x="10416690" y="531394167"/>
              </a:cxn>
              <a:cxn ang="0">
                <a:pos x="7812114" y="533999096"/>
              </a:cxn>
              <a:cxn ang="0">
                <a:pos x="5207538" y="541813882"/>
              </a:cxn>
              <a:cxn ang="0">
                <a:pos x="15624227" y="599120701"/>
              </a:cxn>
              <a:cxn ang="0">
                <a:pos x="75519789" y="625169988"/>
              </a:cxn>
              <a:cxn ang="0">
                <a:pos x="554685895" y="625169988"/>
              </a:cxn>
              <a:cxn ang="0">
                <a:pos x="617184419" y="596515772"/>
              </a:cxn>
              <a:cxn ang="0">
                <a:pos x="624998146" y="539208954"/>
              </a:cxn>
            </a:cxnLst>
            <a:pathLst>
              <a:path w="242" h="240">
                <a:moveTo>
                  <a:pt x="240" y="207"/>
                </a:moveTo>
                <a:cubicBezTo>
                  <a:pt x="239" y="205"/>
                  <a:pt x="239" y="205"/>
                  <a:pt x="239" y="205"/>
                </a:cubicBezTo>
                <a:cubicBezTo>
                  <a:pt x="238" y="204"/>
                  <a:pt x="238" y="204"/>
                  <a:pt x="238" y="204"/>
                </a:cubicBezTo>
                <a:cubicBezTo>
                  <a:pt x="181" y="111"/>
                  <a:pt x="181" y="111"/>
                  <a:pt x="181" y="111"/>
                </a:cubicBezTo>
                <a:cubicBezTo>
                  <a:pt x="181" y="16"/>
                  <a:pt x="181" y="16"/>
                  <a:pt x="181" y="16"/>
                </a:cubicBezTo>
                <a:cubicBezTo>
                  <a:pt x="197" y="16"/>
                  <a:pt x="197" y="16"/>
                  <a:pt x="197" y="16"/>
                </a:cubicBezTo>
                <a:cubicBezTo>
                  <a:pt x="197" y="0"/>
                  <a:pt x="197" y="0"/>
                  <a:pt x="19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5" y="16"/>
                  <a:pt x="45" y="16"/>
                  <a:pt x="45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4" y="204"/>
                  <a:pt x="4" y="204"/>
                  <a:pt x="4" y="204"/>
                </a:cubicBezTo>
                <a:cubicBezTo>
                  <a:pt x="3" y="205"/>
                  <a:pt x="3" y="205"/>
                  <a:pt x="3" y="205"/>
                </a:cubicBezTo>
                <a:cubicBezTo>
                  <a:pt x="2" y="208"/>
                  <a:pt x="2" y="208"/>
                  <a:pt x="2" y="208"/>
                </a:cubicBezTo>
                <a:cubicBezTo>
                  <a:pt x="0" y="213"/>
                  <a:pt x="0" y="222"/>
                  <a:pt x="6" y="230"/>
                </a:cubicBezTo>
                <a:cubicBezTo>
                  <a:pt x="9" y="234"/>
                  <a:pt x="16" y="240"/>
                  <a:pt x="29" y="240"/>
                </a:cubicBezTo>
                <a:cubicBezTo>
                  <a:pt x="213" y="240"/>
                  <a:pt x="213" y="240"/>
                  <a:pt x="213" y="240"/>
                </a:cubicBezTo>
                <a:cubicBezTo>
                  <a:pt x="226" y="240"/>
                  <a:pt x="233" y="234"/>
                  <a:pt x="237" y="229"/>
                </a:cubicBezTo>
                <a:cubicBezTo>
                  <a:pt x="242" y="222"/>
                  <a:pt x="242" y="213"/>
                  <a:pt x="240" y="207"/>
                </a:cubicBez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200" name="Freeform 9"/>
          <p:cNvSpPr/>
          <p:nvPr/>
        </p:nvSpPr>
        <p:spPr>
          <a:xfrm>
            <a:off x="3197225" y="5937250"/>
            <a:ext cx="387350" cy="387350"/>
          </a:xfrm>
          <a:custGeom>
            <a:avLst/>
            <a:gdLst/>
            <a:ahLst/>
            <a:cxnLst>
              <a:cxn ang="0">
                <a:pos x="474084121" y="356867169"/>
              </a:cxn>
              <a:cxn ang="0">
                <a:pos x="479293978" y="312584994"/>
              </a:cxn>
              <a:cxn ang="0">
                <a:pos x="479293978" y="312584994"/>
              </a:cxn>
              <a:cxn ang="0">
                <a:pos x="479293978" y="166712212"/>
              </a:cxn>
              <a:cxn ang="0">
                <a:pos x="479293978" y="166712212"/>
              </a:cxn>
              <a:cxn ang="0">
                <a:pos x="312583380" y="0"/>
              </a:cxn>
              <a:cxn ang="0">
                <a:pos x="145872782" y="166712212"/>
              </a:cxn>
              <a:cxn ang="0">
                <a:pos x="145872782" y="166712212"/>
              </a:cxn>
              <a:cxn ang="0">
                <a:pos x="145872782" y="312584994"/>
              </a:cxn>
              <a:cxn ang="0">
                <a:pos x="145872782" y="312584994"/>
              </a:cxn>
              <a:cxn ang="0">
                <a:pos x="151082640" y="356867169"/>
              </a:cxn>
              <a:cxn ang="0">
                <a:pos x="0" y="625169988"/>
              </a:cxn>
              <a:cxn ang="0">
                <a:pos x="625166760" y="625169988"/>
              </a:cxn>
              <a:cxn ang="0">
                <a:pos x="474084121" y="356867169"/>
              </a:cxn>
            </a:cxnLst>
            <a:pathLst>
              <a:path w="240" h="240">
                <a:moveTo>
                  <a:pt x="182" y="137"/>
                </a:moveTo>
                <a:cubicBezTo>
                  <a:pt x="183" y="132"/>
                  <a:pt x="184" y="126"/>
                  <a:pt x="184" y="120"/>
                </a:cubicBezTo>
                <a:cubicBezTo>
                  <a:pt x="184" y="120"/>
                  <a:pt x="184" y="120"/>
                  <a:pt x="184" y="120"/>
                </a:cubicBezTo>
                <a:cubicBezTo>
                  <a:pt x="184" y="64"/>
                  <a:pt x="184" y="64"/>
                  <a:pt x="184" y="64"/>
                </a:cubicBezTo>
                <a:cubicBezTo>
                  <a:pt x="184" y="64"/>
                  <a:pt x="184" y="64"/>
                  <a:pt x="184" y="64"/>
                </a:cubicBezTo>
                <a:cubicBezTo>
                  <a:pt x="184" y="29"/>
                  <a:pt x="155" y="0"/>
                  <a:pt x="120" y="0"/>
                </a:cubicBezTo>
                <a:cubicBezTo>
                  <a:pt x="85" y="0"/>
                  <a:pt x="56" y="29"/>
                  <a:pt x="56" y="64"/>
                </a:cubicBezTo>
                <a:cubicBezTo>
                  <a:pt x="56" y="64"/>
                  <a:pt x="56" y="64"/>
                  <a:pt x="56" y="64"/>
                </a:cubicBezTo>
                <a:cubicBezTo>
                  <a:pt x="56" y="120"/>
                  <a:pt x="56" y="120"/>
                  <a:pt x="56" y="120"/>
                </a:cubicBezTo>
                <a:cubicBezTo>
                  <a:pt x="56" y="120"/>
                  <a:pt x="56" y="120"/>
                  <a:pt x="56" y="120"/>
                </a:cubicBezTo>
                <a:cubicBezTo>
                  <a:pt x="56" y="126"/>
                  <a:pt x="57" y="132"/>
                  <a:pt x="58" y="137"/>
                </a:cubicBezTo>
                <a:cubicBezTo>
                  <a:pt x="23" y="158"/>
                  <a:pt x="0" y="196"/>
                  <a:pt x="0" y="240"/>
                </a:cubicBezTo>
                <a:cubicBezTo>
                  <a:pt x="240" y="240"/>
                  <a:pt x="240" y="240"/>
                  <a:pt x="240" y="240"/>
                </a:cubicBezTo>
                <a:cubicBezTo>
                  <a:pt x="240" y="196"/>
                  <a:pt x="217" y="158"/>
                  <a:pt x="182" y="137"/>
                </a:cubicBez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201" name="Freeform 10"/>
          <p:cNvSpPr/>
          <p:nvPr/>
        </p:nvSpPr>
        <p:spPr>
          <a:xfrm>
            <a:off x="3870325" y="5937250"/>
            <a:ext cx="387350" cy="387350"/>
          </a:xfrm>
          <a:custGeom>
            <a:avLst/>
            <a:gdLst/>
            <a:ahLst/>
            <a:cxnLst>
              <a:cxn ang="0">
                <a:pos x="474084121" y="356867169"/>
              </a:cxn>
              <a:cxn ang="0">
                <a:pos x="479293978" y="312584994"/>
              </a:cxn>
              <a:cxn ang="0">
                <a:pos x="479293978" y="312584994"/>
              </a:cxn>
              <a:cxn ang="0">
                <a:pos x="479293978" y="166712212"/>
              </a:cxn>
              <a:cxn ang="0">
                <a:pos x="479293978" y="166712212"/>
              </a:cxn>
              <a:cxn ang="0">
                <a:pos x="312583380" y="0"/>
              </a:cxn>
              <a:cxn ang="0">
                <a:pos x="145872782" y="166712212"/>
              </a:cxn>
              <a:cxn ang="0">
                <a:pos x="145872782" y="166712212"/>
              </a:cxn>
              <a:cxn ang="0">
                <a:pos x="145872782" y="312584994"/>
              </a:cxn>
              <a:cxn ang="0">
                <a:pos x="145872782" y="312584994"/>
              </a:cxn>
              <a:cxn ang="0">
                <a:pos x="151082640" y="356867169"/>
              </a:cxn>
              <a:cxn ang="0">
                <a:pos x="0" y="625169988"/>
              </a:cxn>
              <a:cxn ang="0">
                <a:pos x="625166760" y="625169988"/>
              </a:cxn>
              <a:cxn ang="0">
                <a:pos x="474084121" y="356867169"/>
              </a:cxn>
            </a:cxnLst>
            <a:pathLst>
              <a:path w="240" h="240">
                <a:moveTo>
                  <a:pt x="182" y="137"/>
                </a:moveTo>
                <a:cubicBezTo>
                  <a:pt x="183" y="132"/>
                  <a:pt x="184" y="126"/>
                  <a:pt x="184" y="120"/>
                </a:cubicBezTo>
                <a:cubicBezTo>
                  <a:pt x="184" y="120"/>
                  <a:pt x="184" y="120"/>
                  <a:pt x="184" y="120"/>
                </a:cubicBezTo>
                <a:cubicBezTo>
                  <a:pt x="184" y="64"/>
                  <a:pt x="184" y="64"/>
                  <a:pt x="184" y="64"/>
                </a:cubicBezTo>
                <a:cubicBezTo>
                  <a:pt x="184" y="64"/>
                  <a:pt x="184" y="64"/>
                  <a:pt x="184" y="64"/>
                </a:cubicBezTo>
                <a:cubicBezTo>
                  <a:pt x="184" y="29"/>
                  <a:pt x="155" y="0"/>
                  <a:pt x="120" y="0"/>
                </a:cubicBezTo>
                <a:cubicBezTo>
                  <a:pt x="85" y="0"/>
                  <a:pt x="56" y="29"/>
                  <a:pt x="56" y="64"/>
                </a:cubicBezTo>
                <a:cubicBezTo>
                  <a:pt x="56" y="64"/>
                  <a:pt x="56" y="64"/>
                  <a:pt x="56" y="64"/>
                </a:cubicBezTo>
                <a:cubicBezTo>
                  <a:pt x="56" y="120"/>
                  <a:pt x="56" y="120"/>
                  <a:pt x="56" y="120"/>
                </a:cubicBezTo>
                <a:cubicBezTo>
                  <a:pt x="56" y="120"/>
                  <a:pt x="56" y="120"/>
                  <a:pt x="56" y="120"/>
                </a:cubicBezTo>
                <a:cubicBezTo>
                  <a:pt x="56" y="126"/>
                  <a:pt x="57" y="132"/>
                  <a:pt x="58" y="137"/>
                </a:cubicBezTo>
                <a:cubicBezTo>
                  <a:pt x="23" y="158"/>
                  <a:pt x="0" y="196"/>
                  <a:pt x="0" y="240"/>
                </a:cubicBezTo>
                <a:cubicBezTo>
                  <a:pt x="240" y="240"/>
                  <a:pt x="240" y="240"/>
                  <a:pt x="240" y="240"/>
                </a:cubicBezTo>
                <a:cubicBezTo>
                  <a:pt x="240" y="196"/>
                  <a:pt x="217" y="158"/>
                  <a:pt x="182" y="137"/>
                </a:cubicBez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202" name="Freeform 11"/>
          <p:cNvSpPr/>
          <p:nvPr/>
        </p:nvSpPr>
        <p:spPr>
          <a:xfrm>
            <a:off x="4541838" y="5937250"/>
            <a:ext cx="387350" cy="387350"/>
          </a:xfrm>
          <a:custGeom>
            <a:avLst/>
            <a:gdLst/>
            <a:ahLst/>
            <a:cxnLst>
              <a:cxn ang="0">
                <a:pos x="474084121" y="356867169"/>
              </a:cxn>
              <a:cxn ang="0">
                <a:pos x="479293978" y="312584994"/>
              </a:cxn>
              <a:cxn ang="0">
                <a:pos x="479293978" y="312584994"/>
              </a:cxn>
              <a:cxn ang="0">
                <a:pos x="479293978" y="166712212"/>
              </a:cxn>
              <a:cxn ang="0">
                <a:pos x="479293978" y="166712212"/>
              </a:cxn>
              <a:cxn ang="0">
                <a:pos x="312583380" y="0"/>
              </a:cxn>
              <a:cxn ang="0">
                <a:pos x="145872782" y="166712212"/>
              </a:cxn>
              <a:cxn ang="0">
                <a:pos x="145872782" y="166712212"/>
              </a:cxn>
              <a:cxn ang="0">
                <a:pos x="145872782" y="312584994"/>
              </a:cxn>
              <a:cxn ang="0">
                <a:pos x="145872782" y="312584994"/>
              </a:cxn>
              <a:cxn ang="0">
                <a:pos x="151082640" y="356867169"/>
              </a:cxn>
              <a:cxn ang="0">
                <a:pos x="0" y="625169988"/>
              </a:cxn>
              <a:cxn ang="0">
                <a:pos x="625166760" y="625169988"/>
              </a:cxn>
              <a:cxn ang="0">
                <a:pos x="474084121" y="356867169"/>
              </a:cxn>
            </a:cxnLst>
            <a:pathLst>
              <a:path w="240" h="240">
                <a:moveTo>
                  <a:pt x="182" y="137"/>
                </a:moveTo>
                <a:cubicBezTo>
                  <a:pt x="183" y="132"/>
                  <a:pt x="184" y="126"/>
                  <a:pt x="184" y="120"/>
                </a:cubicBezTo>
                <a:cubicBezTo>
                  <a:pt x="184" y="120"/>
                  <a:pt x="184" y="120"/>
                  <a:pt x="184" y="120"/>
                </a:cubicBezTo>
                <a:cubicBezTo>
                  <a:pt x="184" y="64"/>
                  <a:pt x="184" y="64"/>
                  <a:pt x="184" y="64"/>
                </a:cubicBezTo>
                <a:cubicBezTo>
                  <a:pt x="184" y="64"/>
                  <a:pt x="184" y="64"/>
                  <a:pt x="184" y="64"/>
                </a:cubicBezTo>
                <a:cubicBezTo>
                  <a:pt x="184" y="29"/>
                  <a:pt x="155" y="0"/>
                  <a:pt x="120" y="0"/>
                </a:cubicBezTo>
                <a:cubicBezTo>
                  <a:pt x="85" y="0"/>
                  <a:pt x="56" y="29"/>
                  <a:pt x="56" y="64"/>
                </a:cubicBezTo>
                <a:cubicBezTo>
                  <a:pt x="56" y="64"/>
                  <a:pt x="56" y="64"/>
                  <a:pt x="56" y="64"/>
                </a:cubicBezTo>
                <a:cubicBezTo>
                  <a:pt x="56" y="120"/>
                  <a:pt x="56" y="120"/>
                  <a:pt x="56" y="120"/>
                </a:cubicBezTo>
                <a:cubicBezTo>
                  <a:pt x="56" y="120"/>
                  <a:pt x="56" y="120"/>
                  <a:pt x="56" y="120"/>
                </a:cubicBezTo>
                <a:cubicBezTo>
                  <a:pt x="56" y="126"/>
                  <a:pt x="57" y="132"/>
                  <a:pt x="58" y="137"/>
                </a:cubicBezTo>
                <a:cubicBezTo>
                  <a:pt x="23" y="158"/>
                  <a:pt x="0" y="196"/>
                  <a:pt x="0" y="240"/>
                </a:cubicBezTo>
                <a:cubicBezTo>
                  <a:pt x="240" y="240"/>
                  <a:pt x="240" y="240"/>
                  <a:pt x="240" y="240"/>
                </a:cubicBezTo>
                <a:cubicBezTo>
                  <a:pt x="240" y="196"/>
                  <a:pt x="217" y="158"/>
                  <a:pt x="182" y="137"/>
                </a:cubicBez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203" name="Freeform 12"/>
          <p:cNvSpPr/>
          <p:nvPr/>
        </p:nvSpPr>
        <p:spPr>
          <a:xfrm>
            <a:off x="5213350" y="5937250"/>
            <a:ext cx="388938" cy="387350"/>
          </a:xfrm>
          <a:custGeom>
            <a:avLst/>
            <a:gdLst/>
            <a:ahLst/>
            <a:cxnLst>
              <a:cxn ang="0">
                <a:pos x="477980493" y="356867169"/>
              </a:cxn>
              <a:cxn ang="0">
                <a:pos x="483232777" y="312584994"/>
              </a:cxn>
              <a:cxn ang="0">
                <a:pos x="483232777" y="312584994"/>
              </a:cxn>
              <a:cxn ang="0">
                <a:pos x="483232777" y="166712212"/>
              </a:cxn>
              <a:cxn ang="0">
                <a:pos x="483232777" y="166712212"/>
              </a:cxn>
              <a:cxn ang="0">
                <a:pos x="315151600" y="0"/>
              </a:cxn>
              <a:cxn ang="0">
                <a:pos x="147070422" y="166712212"/>
              </a:cxn>
              <a:cxn ang="0">
                <a:pos x="147070422" y="166712212"/>
              </a:cxn>
              <a:cxn ang="0">
                <a:pos x="147070422" y="312584994"/>
              </a:cxn>
              <a:cxn ang="0">
                <a:pos x="147070422" y="312584994"/>
              </a:cxn>
              <a:cxn ang="0">
                <a:pos x="152322706" y="356867169"/>
              </a:cxn>
              <a:cxn ang="0">
                <a:pos x="0" y="625169988"/>
              </a:cxn>
              <a:cxn ang="0">
                <a:pos x="630303199" y="625169988"/>
              </a:cxn>
              <a:cxn ang="0">
                <a:pos x="477980493" y="356867169"/>
              </a:cxn>
            </a:cxnLst>
            <a:pathLst>
              <a:path w="240" h="240">
                <a:moveTo>
                  <a:pt x="182" y="137"/>
                </a:moveTo>
                <a:cubicBezTo>
                  <a:pt x="183" y="132"/>
                  <a:pt x="184" y="126"/>
                  <a:pt x="184" y="120"/>
                </a:cubicBezTo>
                <a:cubicBezTo>
                  <a:pt x="184" y="120"/>
                  <a:pt x="184" y="120"/>
                  <a:pt x="184" y="120"/>
                </a:cubicBezTo>
                <a:cubicBezTo>
                  <a:pt x="184" y="64"/>
                  <a:pt x="184" y="64"/>
                  <a:pt x="184" y="64"/>
                </a:cubicBezTo>
                <a:cubicBezTo>
                  <a:pt x="184" y="64"/>
                  <a:pt x="184" y="64"/>
                  <a:pt x="184" y="64"/>
                </a:cubicBezTo>
                <a:cubicBezTo>
                  <a:pt x="184" y="29"/>
                  <a:pt x="155" y="0"/>
                  <a:pt x="120" y="0"/>
                </a:cubicBezTo>
                <a:cubicBezTo>
                  <a:pt x="85" y="0"/>
                  <a:pt x="56" y="29"/>
                  <a:pt x="56" y="64"/>
                </a:cubicBezTo>
                <a:cubicBezTo>
                  <a:pt x="56" y="64"/>
                  <a:pt x="56" y="64"/>
                  <a:pt x="56" y="64"/>
                </a:cubicBezTo>
                <a:cubicBezTo>
                  <a:pt x="56" y="120"/>
                  <a:pt x="56" y="120"/>
                  <a:pt x="56" y="120"/>
                </a:cubicBezTo>
                <a:cubicBezTo>
                  <a:pt x="56" y="120"/>
                  <a:pt x="56" y="120"/>
                  <a:pt x="56" y="120"/>
                </a:cubicBezTo>
                <a:cubicBezTo>
                  <a:pt x="56" y="126"/>
                  <a:pt x="57" y="132"/>
                  <a:pt x="58" y="137"/>
                </a:cubicBezTo>
                <a:cubicBezTo>
                  <a:pt x="23" y="158"/>
                  <a:pt x="0" y="196"/>
                  <a:pt x="0" y="240"/>
                </a:cubicBezTo>
                <a:cubicBezTo>
                  <a:pt x="240" y="240"/>
                  <a:pt x="240" y="240"/>
                  <a:pt x="240" y="240"/>
                </a:cubicBezTo>
                <a:cubicBezTo>
                  <a:pt x="240" y="196"/>
                  <a:pt x="217" y="158"/>
                  <a:pt x="182" y="137"/>
                </a:cubicBez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204" name="Freeform 13"/>
          <p:cNvSpPr/>
          <p:nvPr/>
        </p:nvSpPr>
        <p:spPr>
          <a:xfrm>
            <a:off x="5886450" y="5937250"/>
            <a:ext cx="387350" cy="387350"/>
          </a:xfrm>
          <a:custGeom>
            <a:avLst/>
            <a:gdLst/>
            <a:ahLst/>
            <a:cxnLst>
              <a:cxn ang="0">
                <a:pos x="474084121" y="356867169"/>
              </a:cxn>
              <a:cxn ang="0">
                <a:pos x="479293978" y="312584994"/>
              </a:cxn>
              <a:cxn ang="0">
                <a:pos x="479293978" y="312584994"/>
              </a:cxn>
              <a:cxn ang="0">
                <a:pos x="479293978" y="166712212"/>
              </a:cxn>
              <a:cxn ang="0">
                <a:pos x="479293978" y="166712212"/>
              </a:cxn>
              <a:cxn ang="0">
                <a:pos x="312583380" y="0"/>
              </a:cxn>
              <a:cxn ang="0">
                <a:pos x="145872782" y="166712212"/>
              </a:cxn>
              <a:cxn ang="0">
                <a:pos x="145872782" y="166712212"/>
              </a:cxn>
              <a:cxn ang="0">
                <a:pos x="145872782" y="312584994"/>
              </a:cxn>
              <a:cxn ang="0">
                <a:pos x="145872782" y="312584994"/>
              </a:cxn>
              <a:cxn ang="0">
                <a:pos x="151082640" y="356867169"/>
              </a:cxn>
              <a:cxn ang="0">
                <a:pos x="0" y="625169988"/>
              </a:cxn>
              <a:cxn ang="0">
                <a:pos x="625166760" y="625169988"/>
              </a:cxn>
              <a:cxn ang="0">
                <a:pos x="474084121" y="356867169"/>
              </a:cxn>
            </a:cxnLst>
            <a:pathLst>
              <a:path w="240" h="240">
                <a:moveTo>
                  <a:pt x="182" y="137"/>
                </a:moveTo>
                <a:cubicBezTo>
                  <a:pt x="183" y="132"/>
                  <a:pt x="184" y="126"/>
                  <a:pt x="184" y="120"/>
                </a:cubicBezTo>
                <a:cubicBezTo>
                  <a:pt x="184" y="120"/>
                  <a:pt x="184" y="120"/>
                  <a:pt x="184" y="120"/>
                </a:cubicBezTo>
                <a:cubicBezTo>
                  <a:pt x="184" y="64"/>
                  <a:pt x="184" y="64"/>
                  <a:pt x="184" y="64"/>
                </a:cubicBezTo>
                <a:cubicBezTo>
                  <a:pt x="184" y="64"/>
                  <a:pt x="184" y="64"/>
                  <a:pt x="184" y="64"/>
                </a:cubicBezTo>
                <a:cubicBezTo>
                  <a:pt x="184" y="29"/>
                  <a:pt x="155" y="0"/>
                  <a:pt x="120" y="0"/>
                </a:cubicBezTo>
                <a:cubicBezTo>
                  <a:pt x="85" y="0"/>
                  <a:pt x="56" y="29"/>
                  <a:pt x="56" y="64"/>
                </a:cubicBezTo>
                <a:cubicBezTo>
                  <a:pt x="56" y="64"/>
                  <a:pt x="56" y="64"/>
                  <a:pt x="56" y="64"/>
                </a:cubicBezTo>
                <a:cubicBezTo>
                  <a:pt x="56" y="120"/>
                  <a:pt x="56" y="120"/>
                  <a:pt x="56" y="120"/>
                </a:cubicBezTo>
                <a:cubicBezTo>
                  <a:pt x="56" y="120"/>
                  <a:pt x="56" y="120"/>
                  <a:pt x="56" y="120"/>
                </a:cubicBezTo>
                <a:cubicBezTo>
                  <a:pt x="56" y="126"/>
                  <a:pt x="57" y="132"/>
                  <a:pt x="58" y="137"/>
                </a:cubicBezTo>
                <a:cubicBezTo>
                  <a:pt x="23" y="158"/>
                  <a:pt x="0" y="196"/>
                  <a:pt x="0" y="240"/>
                </a:cubicBezTo>
                <a:cubicBezTo>
                  <a:pt x="240" y="240"/>
                  <a:pt x="240" y="240"/>
                  <a:pt x="240" y="240"/>
                </a:cubicBezTo>
                <a:cubicBezTo>
                  <a:pt x="240" y="196"/>
                  <a:pt x="217" y="158"/>
                  <a:pt x="182" y="137"/>
                </a:cubicBez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205" name="Freeform 14"/>
          <p:cNvSpPr/>
          <p:nvPr/>
        </p:nvSpPr>
        <p:spPr>
          <a:xfrm>
            <a:off x="6557963" y="5937250"/>
            <a:ext cx="387350" cy="387350"/>
          </a:xfrm>
          <a:custGeom>
            <a:avLst/>
            <a:gdLst/>
            <a:ahLst/>
            <a:cxnLst>
              <a:cxn ang="0">
                <a:pos x="474084121" y="356867169"/>
              </a:cxn>
              <a:cxn ang="0">
                <a:pos x="479293978" y="312584994"/>
              </a:cxn>
              <a:cxn ang="0">
                <a:pos x="479293978" y="312584994"/>
              </a:cxn>
              <a:cxn ang="0">
                <a:pos x="479293978" y="166712212"/>
              </a:cxn>
              <a:cxn ang="0">
                <a:pos x="479293978" y="166712212"/>
              </a:cxn>
              <a:cxn ang="0">
                <a:pos x="312583380" y="0"/>
              </a:cxn>
              <a:cxn ang="0">
                <a:pos x="145872782" y="166712212"/>
              </a:cxn>
              <a:cxn ang="0">
                <a:pos x="145872782" y="166712212"/>
              </a:cxn>
              <a:cxn ang="0">
                <a:pos x="145872782" y="312584994"/>
              </a:cxn>
              <a:cxn ang="0">
                <a:pos x="145872782" y="312584994"/>
              </a:cxn>
              <a:cxn ang="0">
                <a:pos x="151082640" y="356867169"/>
              </a:cxn>
              <a:cxn ang="0">
                <a:pos x="0" y="625169988"/>
              </a:cxn>
              <a:cxn ang="0">
                <a:pos x="625166760" y="625169988"/>
              </a:cxn>
              <a:cxn ang="0">
                <a:pos x="474084121" y="356867169"/>
              </a:cxn>
            </a:cxnLst>
            <a:pathLst>
              <a:path w="240" h="240">
                <a:moveTo>
                  <a:pt x="182" y="137"/>
                </a:moveTo>
                <a:cubicBezTo>
                  <a:pt x="183" y="132"/>
                  <a:pt x="184" y="126"/>
                  <a:pt x="184" y="120"/>
                </a:cubicBezTo>
                <a:cubicBezTo>
                  <a:pt x="184" y="120"/>
                  <a:pt x="184" y="120"/>
                  <a:pt x="184" y="120"/>
                </a:cubicBezTo>
                <a:cubicBezTo>
                  <a:pt x="184" y="64"/>
                  <a:pt x="184" y="64"/>
                  <a:pt x="184" y="64"/>
                </a:cubicBezTo>
                <a:cubicBezTo>
                  <a:pt x="184" y="64"/>
                  <a:pt x="184" y="64"/>
                  <a:pt x="184" y="64"/>
                </a:cubicBezTo>
                <a:cubicBezTo>
                  <a:pt x="184" y="29"/>
                  <a:pt x="155" y="0"/>
                  <a:pt x="120" y="0"/>
                </a:cubicBezTo>
                <a:cubicBezTo>
                  <a:pt x="85" y="0"/>
                  <a:pt x="56" y="29"/>
                  <a:pt x="56" y="64"/>
                </a:cubicBezTo>
                <a:cubicBezTo>
                  <a:pt x="56" y="64"/>
                  <a:pt x="56" y="64"/>
                  <a:pt x="56" y="64"/>
                </a:cubicBezTo>
                <a:cubicBezTo>
                  <a:pt x="56" y="120"/>
                  <a:pt x="56" y="120"/>
                  <a:pt x="56" y="120"/>
                </a:cubicBezTo>
                <a:cubicBezTo>
                  <a:pt x="56" y="120"/>
                  <a:pt x="56" y="120"/>
                  <a:pt x="56" y="120"/>
                </a:cubicBezTo>
                <a:cubicBezTo>
                  <a:pt x="56" y="126"/>
                  <a:pt x="57" y="132"/>
                  <a:pt x="58" y="137"/>
                </a:cubicBezTo>
                <a:cubicBezTo>
                  <a:pt x="23" y="158"/>
                  <a:pt x="0" y="196"/>
                  <a:pt x="0" y="240"/>
                </a:cubicBezTo>
                <a:cubicBezTo>
                  <a:pt x="240" y="240"/>
                  <a:pt x="240" y="240"/>
                  <a:pt x="240" y="240"/>
                </a:cubicBezTo>
                <a:cubicBezTo>
                  <a:pt x="240" y="196"/>
                  <a:pt x="217" y="158"/>
                  <a:pt x="182" y="137"/>
                </a:cubicBez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206" name="Oval 15"/>
          <p:cNvSpPr/>
          <p:nvPr/>
        </p:nvSpPr>
        <p:spPr>
          <a:xfrm>
            <a:off x="7243763" y="5937250"/>
            <a:ext cx="387350" cy="387350"/>
          </a:xfrm>
          <a:prstGeom prst="ellipse">
            <a:avLst/>
          </a:prstGeom>
          <a:solidFill>
            <a:srgbClr val="F3FFF8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207" name="Oval 16"/>
          <p:cNvSpPr/>
          <p:nvPr/>
        </p:nvSpPr>
        <p:spPr>
          <a:xfrm>
            <a:off x="9259888" y="5937250"/>
            <a:ext cx="387350" cy="387350"/>
          </a:xfrm>
          <a:prstGeom prst="ellipse">
            <a:avLst/>
          </a:prstGeom>
          <a:solidFill>
            <a:srgbClr val="F3FFF8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208" name="Oval 17"/>
          <p:cNvSpPr/>
          <p:nvPr/>
        </p:nvSpPr>
        <p:spPr>
          <a:xfrm>
            <a:off x="9931400" y="5937250"/>
            <a:ext cx="387350" cy="387350"/>
          </a:xfrm>
          <a:prstGeom prst="ellipse">
            <a:avLst/>
          </a:prstGeom>
          <a:solidFill>
            <a:srgbClr val="F3FFF8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209" name="Rectangle 18"/>
          <p:cNvSpPr/>
          <p:nvPr/>
        </p:nvSpPr>
        <p:spPr>
          <a:xfrm>
            <a:off x="10661650" y="5937250"/>
            <a:ext cx="311150" cy="387350"/>
          </a:xfrm>
          <a:prstGeom prst="rect">
            <a:avLst/>
          </a:prstGeom>
          <a:solidFill>
            <a:srgbClr val="F3FFF8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210" name="Freeform 19"/>
          <p:cNvSpPr/>
          <p:nvPr/>
        </p:nvSpPr>
        <p:spPr>
          <a:xfrm>
            <a:off x="7915275" y="5981700"/>
            <a:ext cx="387350" cy="296863"/>
          </a:xfrm>
          <a:custGeom>
            <a:avLst/>
            <a:gdLst/>
            <a:ahLst/>
            <a:cxnLst>
              <a:cxn ang="0">
                <a:pos x="458456162" y="0"/>
              </a:cxn>
              <a:cxn ang="0">
                <a:pos x="458456162" y="0"/>
              </a:cxn>
              <a:cxn ang="0">
                <a:pos x="312583380" y="31236764"/>
              </a:cxn>
              <a:cxn ang="0">
                <a:pos x="166710598" y="0"/>
              </a:cxn>
              <a:cxn ang="0">
                <a:pos x="166710598" y="0"/>
              </a:cxn>
              <a:cxn ang="0">
                <a:pos x="0" y="416484269"/>
              </a:cxn>
              <a:cxn ang="0">
                <a:pos x="62516676" y="478956183"/>
              </a:cxn>
              <a:cxn ang="0">
                <a:pos x="250066704" y="354010741"/>
              </a:cxn>
              <a:cxn ang="0">
                <a:pos x="312583380" y="354010741"/>
              </a:cxn>
              <a:cxn ang="0">
                <a:pos x="375100056" y="354010741"/>
              </a:cxn>
              <a:cxn ang="0">
                <a:pos x="562650084" y="478956183"/>
              </a:cxn>
              <a:cxn ang="0">
                <a:pos x="625166760" y="416484269"/>
              </a:cxn>
              <a:cxn ang="0">
                <a:pos x="458456162" y="0"/>
              </a:cxn>
            </a:cxnLst>
            <a:pathLst>
              <a:path w="240" h="184">
                <a:moveTo>
                  <a:pt x="176" y="0"/>
                </a:moveTo>
                <a:cubicBezTo>
                  <a:pt x="176" y="0"/>
                  <a:pt x="176" y="0"/>
                  <a:pt x="176" y="0"/>
                </a:cubicBezTo>
                <a:cubicBezTo>
                  <a:pt x="152" y="0"/>
                  <a:pt x="132" y="12"/>
                  <a:pt x="120" y="12"/>
                </a:cubicBezTo>
                <a:cubicBezTo>
                  <a:pt x="108" y="12"/>
                  <a:pt x="88" y="0"/>
                  <a:pt x="64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40" y="0"/>
                  <a:pt x="0" y="39"/>
                  <a:pt x="0" y="160"/>
                </a:cubicBezTo>
                <a:cubicBezTo>
                  <a:pt x="0" y="160"/>
                  <a:pt x="0" y="184"/>
                  <a:pt x="24" y="184"/>
                </a:cubicBezTo>
                <a:cubicBezTo>
                  <a:pt x="48" y="184"/>
                  <a:pt x="86" y="136"/>
                  <a:pt x="96" y="136"/>
                </a:cubicBezTo>
                <a:cubicBezTo>
                  <a:pt x="106" y="136"/>
                  <a:pt x="120" y="136"/>
                  <a:pt x="120" y="136"/>
                </a:cubicBezTo>
                <a:cubicBezTo>
                  <a:pt x="120" y="136"/>
                  <a:pt x="134" y="136"/>
                  <a:pt x="144" y="136"/>
                </a:cubicBezTo>
                <a:cubicBezTo>
                  <a:pt x="154" y="136"/>
                  <a:pt x="192" y="184"/>
                  <a:pt x="216" y="184"/>
                </a:cubicBezTo>
                <a:cubicBezTo>
                  <a:pt x="240" y="184"/>
                  <a:pt x="240" y="160"/>
                  <a:pt x="240" y="160"/>
                </a:cubicBezTo>
                <a:cubicBezTo>
                  <a:pt x="240" y="39"/>
                  <a:pt x="200" y="0"/>
                  <a:pt x="176" y="0"/>
                </a:cubicBez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211" name="Freeform 20"/>
          <p:cNvSpPr/>
          <p:nvPr/>
        </p:nvSpPr>
        <p:spPr>
          <a:xfrm>
            <a:off x="8586788" y="5994400"/>
            <a:ext cx="388937" cy="271463"/>
          </a:xfrm>
          <a:custGeom>
            <a:avLst/>
            <a:gdLst/>
            <a:ahLst/>
            <a:cxnLst>
              <a:cxn ang="0">
                <a:pos x="409696512" y="0"/>
              </a:cxn>
              <a:cxn ang="0">
                <a:pos x="220605066" y="0"/>
              </a:cxn>
              <a:cxn ang="0">
                <a:pos x="0" y="219322714"/>
              </a:cxn>
              <a:cxn ang="0">
                <a:pos x="220605066" y="438645428"/>
              </a:cxn>
              <a:cxn ang="0">
                <a:pos x="409696512" y="438645428"/>
              </a:cxn>
              <a:cxn ang="0">
                <a:pos x="630301579" y="219322714"/>
              </a:cxn>
              <a:cxn ang="0">
                <a:pos x="409696512" y="0"/>
              </a:cxn>
            </a:cxnLst>
            <a:pathLst>
              <a:path w="240" h="168">
                <a:moveTo>
                  <a:pt x="156" y="0"/>
                </a:moveTo>
                <a:cubicBezTo>
                  <a:pt x="84" y="0"/>
                  <a:pt x="84" y="0"/>
                  <a:pt x="84" y="0"/>
                </a:cubicBezTo>
                <a:cubicBezTo>
                  <a:pt x="38" y="0"/>
                  <a:pt x="0" y="38"/>
                  <a:pt x="0" y="84"/>
                </a:cubicBezTo>
                <a:cubicBezTo>
                  <a:pt x="0" y="130"/>
                  <a:pt x="38" y="168"/>
                  <a:pt x="84" y="168"/>
                </a:cubicBezTo>
                <a:cubicBezTo>
                  <a:pt x="156" y="168"/>
                  <a:pt x="156" y="168"/>
                  <a:pt x="156" y="168"/>
                </a:cubicBezTo>
                <a:cubicBezTo>
                  <a:pt x="202" y="168"/>
                  <a:pt x="240" y="130"/>
                  <a:pt x="240" y="84"/>
                </a:cubicBezTo>
                <a:cubicBezTo>
                  <a:pt x="240" y="38"/>
                  <a:pt x="202" y="0"/>
                  <a:pt x="156" y="0"/>
                </a:cubicBez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212" name="Freeform 21"/>
          <p:cNvSpPr/>
          <p:nvPr/>
        </p:nvSpPr>
        <p:spPr>
          <a:xfrm>
            <a:off x="3883025" y="5251450"/>
            <a:ext cx="361950" cy="387350"/>
          </a:xfrm>
          <a:custGeom>
            <a:avLst/>
            <a:gdLst/>
            <a:ahLst/>
            <a:cxnLst>
              <a:cxn ang="0">
                <a:pos x="574595625" y="60483750"/>
              </a:cxn>
              <a:cxn ang="0">
                <a:pos x="430947513" y="60483750"/>
              </a:cxn>
              <a:cxn ang="0">
                <a:pos x="430947513" y="0"/>
              </a:cxn>
              <a:cxn ang="0">
                <a:pos x="143649700" y="0"/>
              </a:cxn>
              <a:cxn ang="0">
                <a:pos x="143649700" y="60483750"/>
              </a:cxn>
              <a:cxn ang="0">
                <a:pos x="0" y="60483750"/>
              </a:cxn>
              <a:cxn ang="0">
                <a:pos x="0" y="103327200"/>
              </a:cxn>
              <a:cxn ang="0">
                <a:pos x="52924075" y="103327200"/>
              </a:cxn>
              <a:cxn ang="0">
                <a:pos x="113407825" y="614921300"/>
              </a:cxn>
              <a:cxn ang="0">
                <a:pos x="458668438" y="614921300"/>
              </a:cxn>
              <a:cxn ang="0">
                <a:pos x="519152188" y="103327200"/>
              </a:cxn>
              <a:cxn ang="0">
                <a:pos x="574595625" y="103327200"/>
              </a:cxn>
              <a:cxn ang="0">
                <a:pos x="574595625" y="60483750"/>
              </a:cxn>
            </a:cxnLst>
            <a:pathLst>
              <a:path w="228" h="244">
                <a:moveTo>
                  <a:pt x="228" y="24"/>
                </a:moveTo>
                <a:lnTo>
                  <a:pt x="171" y="24"/>
                </a:lnTo>
                <a:lnTo>
                  <a:pt x="171" y="0"/>
                </a:lnTo>
                <a:lnTo>
                  <a:pt x="57" y="0"/>
                </a:lnTo>
                <a:lnTo>
                  <a:pt x="57" y="24"/>
                </a:lnTo>
                <a:lnTo>
                  <a:pt x="0" y="24"/>
                </a:lnTo>
                <a:lnTo>
                  <a:pt x="0" y="41"/>
                </a:lnTo>
                <a:lnTo>
                  <a:pt x="21" y="41"/>
                </a:lnTo>
                <a:lnTo>
                  <a:pt x="45" y="244"/>
                </a:lnTo>
                <a:lnTo>
                  <a:pt x="182" y="244"/>
                </a:lnTo>
                <a:lnTo>
                  <a:pt x="206" y="41"/>
                </a:lnTo>
                <a:lnTo>
                  <a:pt x="228" y="41"/>
                </a:lnTo>
                <a:lnTo>
                  <a:pt x="228" y="24"/>
                </a:ln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213" name="Oval 22"/>
          <p:cNvSpPr/>
          <p:nvPr/>
        </p:nvSpPr>
        <p:spPr>
          <a:xfrm>
            <a:off x="3197225" y="5251450"/>
            <a:ext cx="387350" cy="387350"/>
          </a:xfrm>
          <a:prstGeom prst="ellipse">
            <a:avLst/>
          </a:prstGeom>
          <a:solidFill>
            <a:srgbClr val="F3FFF8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214" name="Oval 23"/>
          <p:cNvSpPr/>
          <p:nvPr/>
        </p:nvSpPr>
        <p:spPr>
          <a:xfrm>
            <a:off x="2525713" y="5251450"/>
            <a:ext cx="387350" cy="387350"/>
          </a:xfrm>
          <a:prstGeom prst="ellipse">
            <a:avLst/>
          </a:prstGeom>
          <a:solidFill>
            <a:srgbClr val="F3FFF8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215" name="Freeform 24"/>
          <p:cNvSpPr/>
          <p:nvPr/>
        </p:nvSpPr>
        <p:spPr>
          <a:xfrm>
            <a:off x="1852613" y="5251450"/>
            <a:ext cx="388937" cy="387350"/>
          </a:xfrm>
          <a:custGeom>
            <a:avLst/>
            <a:gdLst/>
            <a:ahLst/>
            <a:cxnLst>
              <a:cxn ang="0">
                <a:pos x="625049309" y="252673247"/>
              </a:cxn>
              <a:cxn ang="0">
                <a:pos x="606665553" y="255278176"/>
              </a:cxn>
              <a:cxn ang="0">
                <a:pos x="548887341" y="216204244"/>
              </a:cxn>
              <a:cxn ang="0">
                <a:pos x="577777257" y="138057996"/>
              </a:cxn>
              <a:cxn ang="0">
                <a:pos x="491110750" y="52096961"/>
              </a:cxn>
              <a:cxn ang="0">
                <a:pos x="435957863" y="85961035"/>
              </a:cxn>
              <a:cxn ang="0">
                <a:pos x="412321837" y="80751177"/>
              </a:cxn>
              <a:cxn ang="0">
                <a:pos x="375554326" y="5209858"/>
              </a:cxn>
              <a:cxn ang="0">
                <a:pos x="315150789" y="0"/>
              </a:cxn>
              <a:cxn ang="0">
                <a:pos x="254747253" y="5209858"/>
              </a:cxn>
              <a:cxn ang="0">
                <a:pos x="217979742" y="80751177"/>
              </a:cxn>
              <a:cxn ang="0">
                <a:pos x="194343716" y="85961035"/>
              </a:cxn>
              <a:cxn ang="0">
                <a:pos x="139190829" y="52096961"/>
              </a:cxn>
              <a:cxn ang="0">
                <a:pos x="52525942" y="138057996"/>
              </a:cxn>
              <a:cxn ang="0">
                <a:pos x="81414238" y="216204244"/>
              </a:cxn>
              <a:cxn ang="0">
                <a:pos x="23636026" y="255278176"/>
              </a:cxn>
              <a:cxn ang="0">
                <a:pos x="5252270" y="252673247"/>
              </a:cxn>
              <a:cxn ang="0">
                <a:pos x="0" y="312584994"/>
              </a:cxn>
              <a:cxn ang="0">
                <a:pos x="5252270" y="372496741"/>
              </a:cxn>
              <a:cxn ang="0">
                <a:pos x="23636026" y="369891813"/>
              </a:cxn>
              <a:cxn ang="0">
                <a:pos x="81414238" y="408965744"/>
              </a:cxn>
              <a:cxn ang="0">
                <a:pos x="52525942" y="487111993"/>
              </a:cxn>
              <a:cxn ang="0">
                <a:pos x="139190829" y="573073027"/>
              </a:cxn>
              <a:cxn ang="0">
                <a:pos x="194343716" y="539208954"/>
              </a:cxn>
              <a:cxn ang="0">
                <a:pos x="217979742" y="544418811"/>
              </a:cxn>
              <a:cxn ang="0">
                <a:pos x="254747253" y="619960131"/>
              </a:cxn>
              <a:cxn ang="0">
                <a:pos x="315150789" y="625169988"/>
              </a:cxn>
              <a:cxn ang="0">
                <a:pos x="375554326" y="619960131"/>
              </a:cxn>
              <a:cxn ang="0">
                <a:pos x="412321837" y="544418811"/>
              </a:cxn>
              <a:cxn ang="0">
                <a:pos x="435957863" y="539208954"/>
              </a:cxn>
              <a:cxn ang="0">
                <a:pos x="491110750" y="573073027"/>
              </a:cxn>
              <a:cxn ang="0">
                <a:pos x="577777257" y="487111993"/>
              </a:cxn>
              <a:cxn ang="0">
                <a:pos x="548887341" y="408965744"/>
              </a:cxn>
              <a:cxn ang="0">
                <a:pos x="606665553" y="369891813"/>
              </a:cxn>
              <a:cxn ang="0">
                <a:pos x="625049309" y="372496741"/>
              </a:cxn>
              <a:cxn ang="0">
                <a:pos x="630301579" y="312584994"/>
              </a:cxn>
              <a:cxn ang="0">
                <a:pos x="625049309" y="252673247"/>
              </a:cxn>
            </a:cxnLst>
            <a:pathLst>
              <a:path w="240" h="240">
                <a:moveTo>
                  <a:pt x="238" y="97"/>
                </a:moveTo>
                <a:cubicBezTo>
                  <a:pt x="235" y="98"/>
                  <a:pt x="233" y="98"/>
                  <a:pt x="231" y="98"/>
                </a:cubicBezTo>
                <a:cubicBezTo>
                  <a:pt x="221" y="98"/>
                  <a:pt x="213" y="93"/>
                  <a:pt x="209" y="83"/>
                </a:cubicBezTo>
                <a:cubicBezTo>
                  <a:pt x="204" y="72"/>
                  <a:pt x="209" y="59"/>
                  <a:pt x="220" y="53"/>
                </a:cubicBezTo>
                <a:cubicBezTo>
                  <a:pt x="211" y="40"/>
                  <a:pt x="200" y="29"/>
                  <a:pt x="187" y="20"/>
                </a:cubicBezTo>
                <a:cubicBezTo>
                  <a:pt x="183" y="28"/>
                  <a:pt x="175" y="33"/>
                  <a:pt x="166" y="33"/>
                </a:cubicBezTo>
                <a:cubicBezTo>
                  <a:pt x="163" y="33"/>
                  <a:pt x="160" y="33"/>
                  <a:pt x="157" y="31"/>
                </a:cubicBezTo>
                <a:cubicBezTo>
                  <a:pt x="145" y="27"/>
                  <a:pt x="139" y="14"/>
                  <a:pt x="143" y="2"/>
                </a:cubicBezTo>
                <a:cubicBezTo>
                  <a:pt x="136" y="1"/>
                  <a:pt x="128" y="0"/>
                  <a:pt x="120" y="0"/>
                </a:cubicBezTo>
                <a:cubicBezTo>
                  <a:pt x="112" y="0"/>
                  <a:pt x="104" y="1"/>
                  <a:pt x="97" y="2"/>
                </a:cubicBezTo>
                <a:cubicBezTo>
                  <a:pt x="101" y="14"/>
                  <a:pt x="95" y="27"/>
                  <a:pt x="83" y="31"/>
                </a:cubicBezTo>
                <a:cubicBezTo>
                  <a:pt x="80" y="33"/>
                  <a:pt x="77" y="33"/>
                  <a:pt x="74" y="33"/>
                </a:cubicBezTo>
                <a:cubicBezTo>
                  <a:pt x="65" y="33"/>
                  <a:pt x="57" y="28"/>
                  <a:pt x="53" y="20"/>
                </a:cubicBezTo>
                <a:cubicBezTo>
                  <a:pt x="40" y="29"/>
                  <a:pt x="29" y="40"/>
                  <a:pt x="20" y="53"/>
                </a:cubicBezTo>
                <a:cubicBezTo>
                  <a:pt x="31" y="59"/>
                  <a:pt x="36" y="72"/>
                  <a:pt x="31" y="83"/>
                </a:cubicBezTo>
                <a:cubicBezTo>
                  <a:pt x="27" y="93"/>
                  <a:pt x="19" y="98"/>
                  <a:pt x="9" y="98"/>
                </a:cubicBezTo>
                <a:cubicBezTo>
                  <a:pt x="7" y="98"/>
                  <a:pt x="5" y="98"/>
                  <a:pt x="2" y="97"/>
                </a:cubicBezTo>
                <a:cubicBezTo>
                  <a:pt x="1" y="104"/>
                  <a:pt x="0" y="112"/>
                  <a:pt x="0" y="120"/>
                </a:cubicBezTo>
                <a:cubicBezTo>
                  <a:pt x="0" y="128"/>
                  <a:pt x="1" y="136"/>
                  <a:pt x="2" y="143"/>
                </a:cubicBezTo>
                <a:cubicBezTo>
                  <a:pt x="5" y="142"/>
                  <a:pt x="7" y="142"/>
                  <a:pt x="9" y="142"/>
                </a:cubicBezTo>
                <a:cubicBezTo>
                  <a:pt x="19" y="142"/>
                  <a:pt x="27" y="147"/>
                  <a:pt x="31" y="157"/>
                </a:cubicBezTo>
                <a:cubicBezTo>
                  <a:pt x="36" y="168"/>
                  <a:pt x="31" y="181"/>
                  <a:pt x="20" y="187"/>
                </a:cubicBezTo>
                <a:cubicBezTo>
                  <a:pt x="29" y="200"/>
                  <a:pt x="40" y="211"/>
                  <a:pt x="53" y="220"/>
                </a:cubicBezTo>
                <a:cubicBezTo>
                  <a:pt x="57" y="212"/>
                  <a:pt x="65" y="207"/>
                  <a:pt x="74" y="207"/>
                </a:cubicBezTo>
                <a:cubicBezTo>
                  <a:pt x="77" y="207"/>
                  <a:pt x="80" y="207"/>
                  <a:pt x="83" y="209"/>
                </a:cubicBezTo>
                <a:cubicBezTo>
                  <a:pt x="95" y="213"/>
                  <a:pt x="101" y="226"/>
                  <a:pt x="97" y="238"/>
                </a:cubicBezTo>
                <a:cubicBezTo>
                  <a:pt x="104" y="239"/>
                  <a:pt x="112" y="240"/>
                  <a:pt x="120" y="240"/>
                </a:cubicBezTo>
                <a:cubicBezTo>
                  <a:pt x="128" y="240"/>
                  <a:pt x="136" y="239"/>
                  <a:pt x="143" y="238"/>
                </a:cubicBezTo>
                <a:cubicBezTo>
                  <a:pt x="139" y="226"/>
                  <a:pt x="145" y="213"/>
                  <a:pt x="157" y="209"/>
                </a:cubicBezTo>
                <a:cubicBezTo>
                  <a:pt x="160" y="207"/>
                  <a:pt x="163" y="207"/>
                  <a:pt x="166" y="207"/>
                </a:cubicBezTo>
                <a:cubicBezTo>
                  <a:pt x="175" y="207"/>
                  <a:pt x="183" y="212"/>
                  <a:pt x="187" y="220"/>
                </a:cubicBezTo>
                <a:cubicBezTo>
                  <a:pt x="200" y="211"/>
                  <a:pt x="211" y="200"/>
                  <a:pt x="220" y="187"/>
                </a:cubicBezTo>
                <a:cubicBezTo>
                  <a:pt x="209" y="181"/>
                  <a:pt x="204" y="168"/>
                  <a:pt x="209" y="157"/>
                </a:cubicBezTo>
                <a:cubicBezTo>
                  <a:pt x="213" y="147"/>
                  <a:pt x="221" y="142"/>
                  <a:pt x="231" y="142"/>
                </a:cubicBezTo>
                <a:cubicBezTo>
                  <a:pt x="233" y="142"/>
                  <a:pt x="235" y="142"/>
                  <a:pt x="238" y="143"/>
                </a:cubicBezTo>
                <a:cubicBezTo>
                  <a:pt x="239" y="136"/>
                  <a:pt x="240" y="128"/>
                  <a:pt x="240" y="120"/>
                </a:cubicBezTo>
                <a:cubicBezTo>
                  <a:pt x="240" y="112"/>
                  <a:pt x="239" y="104"/>
                  <a:pt x="238" y="97"/>
                </a:cubicBez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216" name="Freeform 25"/>
          <p:cNvSpPr/>
          <p:nvPr/>
        </p:nvSpPr>
        <p:spPr>
          <a:xfrm>
            <a:off x="1181100" y="5251450"/>
            <a:ext cx="387350" cy="387350"/>
          </a:xfrm>
          <a:custGeom>
            <a:avLst/>
            <a:gdLst/>
            <a:ahLst/>
            <a:cxnLst>
              <a:cxn ang="0">
                <a:pos x="625166760" y="395941100"/>
              </a:cxn>
              <a:cxn ang="0">
                <a:pos x="625166760" y="229228888"/>
              </a:cxn>
              <a:cxn ang="0">
                <a:pos x="570464871" y="229228888"/>
              </a:cxn>
              <a:cxn ang="0">
                <a:pos x="554835298" y="190156571"/>
              </a:cxn>
              <a:cxn ang="0">
                <a:pos x="591304301" y="151082640"/>
              </a:cxn>
              <a:cxn ang="0">
                <a:pos x="474084121" y="33864074"/>
              </a:cxn>
              <a:cxn ang="0">
                <a:pos x="435011804" y="70331462"/>
              </a:cxn>
              <a:cxn ang="0">
                <a:pos x="395939486" y="54701890"/>
              </a:cxn>
              <a:cxn ang="0">
                <a:pos x="395939486" y="0"/>
              </a:cxn>
              <a:cxn ang="0">
                <a:pos x="229227274" y="0"/>
              </a:cxn>
              <a:cxn ang="0">
                <a:pos x="229227274" y="54701890"/>
              </a:cxn>
              <a:cxn ang="0">
                <a:pos x="190154957" y="70331462"/>
              </a:cxn>
              <a:cxn ang="0">
                <a:pos x="151082640" y="33864074"/>
              </a:cxn>
              <a:cxn ang="0">
                <a:pos x="33862460" y="151082640"/>
              </a:cxn>
              <a:cxn ang="0">
                <a:pos x="70331462" y="190156571"/>
              </a:cxn>
              <a:cxn ang="0">
                <a:pos x="54701890" y="229228888"/>
              </a:cxn>
              <a:cxn ang="0">
                <a:pos x="0" y="229228888"/>
              </a:cxn>
              <a:cxn ang="0">
                <a:pos x="0" y="395941100"/>
              </a:cxn>
              <a:cxn ang="0">
                <a:pos x="54701890" y="395941100"/>
              </a:cxn>
              <a:cxn ang="0">
                <a:pos x="70331462" y="435013418"/>
              </a:cxn>
              <a:cxn ang="0">
                <a:pos x="33862460" y="474087349"/>
              </a:cxn>
              <a:cxn ang="0">
                <a:pos x="151082640" y="591305915"/>
              </a:cxn>
              <a:cxn ang="0">
                <a:pos x="190154957" y="554838526"/>
              </a:cxn>
              <a:cxn ang="0">
                <a:pos x="229227274" y="570468099"/>
              </a:cxn>
              <a:cxn ang="0">
                <a:pos x="229227274" y="625169988"/>
              </a:cxn>
              <a:cxn ang="0">
                <a:pos x="395939486" y="625169988"/>
              </a:cxn>
              <a:cxn ang="0">
                <a:pos x="395939486" y="570468099"/>
              </a:cxn>
              <a:cxn ang="0">
                <a:pos x="435011804" y="554838526"/>
              </a:cxn>
              <a:cxn ang="0">
                <a:pos x="474084121" y="591305915"/>
              </a:cxn>
              <a:cxn ang="0">
                <a:pos x="591304301" y="474087349"/>
              </a:cxn>
              <a:cxn ang="0">
                <a:pos x="554835298" y="435013418"/>
              </a:cxn>
              <a:cxn ang="0">
                <a:pos x="570464871" y="395941100"/>
              </a:cxn>
              <a:cxn ang="0">
                <a:pos x="625166760" y="395941100"/>
              </a:cxn>
            </a:cxnLst>
            <a:pathLst>
              <a:path w="240" h="240">
                <a:moveTo>
                  <a:pt x="240" y="152"/>
                </a:moveTo>
                <a:cubicBezTo>
                  <a:pt x="240" y="88"/>
                  <a:pt x="240" y="88"/>
                  <a:pt x="240" y="88"/>
                </a:cubicBezTo>
                <a:cubicBezTo>
                  <a:pt x="219" y="88"/>
                  <a:pt x="219" y="88"/>
                  <a:pt x="219" y="88"/>
                </a:cubicBezTo>
                <a:cubicBezTo>
                  <a:pt x="217" y="83"/>
                  <a:pt x="215" y="78"/>
                  <a:pt x="213" y="73"/>
                </a:cubicBezTo>
                <a:cubicBezTo>
                  <a:pt x="227" y="58"/>
                  <a:pt x="227" y="58"/>
                  <a:pt x="227" y="58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67" y="27"/>
                  <a:pt x="167" y="27"/>
                  <a:pt x="167" y="27"/>
                </a:cubicBezTo>
                <a:cubicBezTo>
                  <a:pt x="162" y="25"/>
                  <a:pt x="157" y="23"/>
                  <a:pt x="152" y="21"/>
                </a:cubicBezTo>
                <a:cubicBezTo>
                  <a:pt x="152" y="0"/>
                  <a:pt x="152" y="0"/>
                  <a:pt x="152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8" y="21"/>
                  <a:pt x="88" y="21"/>
                  <a:pt x="88" y="21"/>
                </a:cubicBezTo>
                <a:cubicBezTo>
                  <a:pt x="83" y="23"/>
                  <a:pt x="78" y="25"/>
                  <a:pt x="73" y="27"/>
                </a:cubicBezTo>
                <a:cubicBezTo>
                  <a:pt x="58" y="13"/>
                  <a:pt x="58" y="13"/>
                  <a:pt x="58" y="13"/>
                </a:cubicBezTo>
                <a:cubicBezTo>
                  <a:pt x="13" y="58"/>
                  <a:pt x="13" y="58"/>
                  <a:pt x="13" y="58"/>
                </a:cubicBezTo>
                <a:cubicBezTo>
                  <a:pt x="27" y="73"/>
                  <a:pt x="27" y="73"/>
                  <a:pt x="27" y="73"/>
                </a:cubicBezTo>
                <a:cubicBezTo>
                  <a:pt x="25" y="78"/>
                  <a:pt x="23" y="83"/>
                  <a:pt x="21" y="88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152"/>
                  <a:pt x="0" y="152"/>
                  <a:pt x="0" y="152"/>
                </a:cubicBezTo>
                <a:cubicBezTo>
                  <a:pt x="21" y="152"/>
                  <a:pt x="21" y="152"/>
                  <a:pt x="21" y="152"/>
                </a:cubicBezTo>
                <a:cubicBezTo>
                  <a:pt x="23" y="157"/>
                  <a:pt x="25" y="162"/>
                  <a:pt x="27" y="167"/>
                </a:cubicBezTo>
                <a:cubicBezTo>
                  <a:pt x="13" y="182"/>
                  <a:pt x="13" y="182"/>
                  <a:pt x="13" y="182"/>
                </a:cubicBezTo>
                <a:cubicBezTo>
                  <a:pt x="58" y="227"/>
                  <a:pt x="58" y="227"/>
                  <a:pt x="58" y="227"/>
                </a:cubicBezTo>
                <a:cubicBezTo>
                  <a:pt x="73" y="213"/>
                  <a:pt x="73" y="213"/>
                  <a:pt x="73" y="213"/>
                </a:cubicBezTo>
                <a:cubicBezTo>
                  <a:pt x="78" y="215"/>
                  <a:pt x="83" y="217"/>
                  <a:pt x="88" y="219"/>
                </a:cubicBezTo>
                <a:cubicBezTo>
                  <a:pt x="88" y="240"/>
                  <a:pt x="88" y="240"/>
                  <a:pt x="88" y="240"/>
                </a:cubicBezTo>
                <a:cubicBezTo>
                  <a:pt x="152" y="240"/>
                  <a:pt x="152" y="240"/>
                  <a:pt x="152" y="240"/>
                </a:cubicBezTo>
                <a:cubicBezTo>
                  <a:pt x="152" y="219"/>
                  <a:pt x="152" y="219"/>
                  <a:pt x="152" y="219"/>
                </a:cubicBezTo>
                <a:cubicBezTo>
                  <a:pt x="157" y="217"/>
                  <a:pt x="162" y="215"/>
                  <a:pt x="167" y="213"/>
                </a:cubicBezTo>
                <a:cubicBezTo>
                  <a:pt x="182" y="227"/>
                  <a:pt x="182" y="227"/>
                  <a:pt x="182" y="227"/>
                </a:cubicBezTo>
                <a:cubicBezTo>
                  <a:pt x="227" y="182"/>
                  <a:pt x="227" y="182"/>
                  <a:pt x="227" y="182"/>
                </a:cubicBezTo>
                <a:cubicBezTo>
                  <a:pt x="213" y="167"/>
                  <a:pt x="213" y="167"/>
                  <a:pt x="213" y="167"/>
                </a:cubicBezTo>
                <a:cubicBezTo>
                  <a:pt x="215" y="162"/>
                  <a:pt x="217" y="157"/>
                  <a:pt x="219" y="152"/>
                </a:cubicBezTo>
                <a:lnTo>
                  <a:pt x="240" y="152"/>
                </a:ln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217" name="Freeform 26"/>
          <p:cNvSpPr/>
          <p:nvPr/>
        </p:nvSpPr>
        <p:spPr>
          <a:xfrm>
            <a:off x="7243763" y="5251450"/>
            <a:ext cx="387350" cy="387350"/>
          </a:xfrm>
          <a:custGeom>
            <a:avLst/>
            <a:gdLst/>
            <a:ahLst/>
            <a:cxnLst>
              <a:cxn ang="0">
                <a:pos x="307459063" y="0"/>
              </a:cxn>
              <a:cxn ang="0">
                <a:pos x="0" y="307460650"/>
              </a:cxn>
              <a:cxn ang="0">
                <a:pos x="0" y="614921300"/>
              </a:cxn>
              <a:cxn ang="0">
                <a:pos x="614918125" y="614921300"/>
              </a:cxn>
              <a:cxn ang="0">
                <a:pos x="614918125" y="307460650"/>
              </a:cxn>
              <a:cxn ang="0">
                <a:pos x="307459063" y="0"/>
              </a:cxn>
            </a:cxnLst>
            <a:pathLst>
              <a:path w="244" h="244">
                <a:moveTo>
                  <a:pt x="122" y="0"/>
                </a:moveTo>
                <a:lnTo>
                  <a:pt x="0" y="122"/>
                </a:lnTo>
                <a:lnTo>
                  <a:pt x="0" y="244"/>
                </a:lnTo>
                <a:lnTo>
                  <a:pt x="244" y="244"/>
                </a:lnTo>
                <a:lnTo>
                  <a:pt x="244" y="122"/>
                </a:lnTo>
                <a:lnTo>
                  <a:pt x="122" y="0"/>
                </a:ln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218" name="Freeform 27"/>
          <p:cNvSpPr/>
          <p:nvPr/>
        </p:nvSpPr>
        <p:spPr>
          <a:xfrm>
            <a:off x="6557963" y="5251450"/>
            <a:ext cx="387350" cy="387350"/>
          </a:xfrm>
          <a:custGeom>
            <a:avLst/>
            <a:gdLst/>
            <a:ahLst/>
            <a:cxnLst>
              <a:cxn ang="0">
                <a:pos x="307459063" y="0"/>
              </a:cxn>
              <a:cxn ang="0">
                <a:pos x="0" y="307460650"/>
              </a:cxn>
              <a:cxn ang="0">
                <a:pos x="0" y="614921300"/>
              </a:cxn>
              <a:cxn ang="0">
                <a:pos x="614918125" y="614921300"/>
              </a:cxn>
              <a:cxn ang="0">
                <a:pos x="614918125" y="307460650"/>
              </a:cxn>
              <a:cxn ang="0">
                <a:pos x="307459063" y="0"/>
              </a:cxn>
            </a:cxnLst>
            <a:pathLst>
              <a:path w="244" h="244">
                <a:moveTo>
                  <a:pt x="122" y="0"/>
                </a:moveTo>
                <a:lnTo>
                  <a:pt x="0" y="122"/>
                </a:lnTo>
                <a:lnTo>
                  <a:pt x="0" y="244"/>
                </a:lnTo>
                <a:lnTo>
                  <a:pt x="244" y="244"/>
                </a:lnTo>
                <a:lnTo>
                  <a:pt x="244" y="122"/>
                </a:lnTo>
                <a:lnTo>
                  <a:pt x="122" y="0"/>
                </a:ln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219" name="Freeform 28"/>
          <p:cNvSpPr/>
          <p:nvPr/>
        </p:nvSpPr>
        <p:spPr>
          <a:xfrm>
            <a:off x="5886450" y="5251450"/>
            <a:ext cx="387350" cy="387350"/>
          </a:xfrm>
          <a:custGeom>
            <a:avLst/>
            <a:gdLst/>
            <a:ahLst/>
            <a:cxnLst>
              <a:cxn ang="0">
                <a:pos x="307459063" y="0"/>
              </a:cxn>
              <a:cxn ang="0">
                <a:pos x="0" y="307460650"/>
              </a:cxn>
              <a:cxn ang="0">
                <a:pos x="0" y="614921300"/>
              </a:cxn>
              <a:cxn ang="0">
                <a:pos x="614918125" y="614921300"/>
              </a:cxn>
              <a:cxn ang="0">
                <a:pos x="614918125" y="307460650"/>
              </a:cxn>
              <a:cxn ang="0">
                <a:pos x="307459063" y="0"/>
              </a:cxn>
            </a:cxnLst>
            <a:pathLst>
              <a:path w="244" h="244">
                <a:moveTo>
                  <a:pt x="122" y="0"/>
                </a:moveTo>
                <a:lnTo>
                  <a:pt x="0" y="122"/>
                </a:lnTo>
                <a:lnTo>
                  <a:pt x="0" y="244"/>
                </a:lnTo>
                <a:lnTo>
                  <a:pt x="244" y="244"/>
                </a:lnTo>
                <a:lnTo>
                  <a:pt x="244" y="122"/>
                </a:lnTo>
                <a:lnTo>
                  <a:pt x="122" y="0"/>
                </a:ln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220" name="Freeform 29"/>
          <p:cNvSpPr/>
          <p:nvPr/>
        </p:nvSpPr>
        <p:spPr>
          <a:xfrm>
            <a:off x="5213350" y="5251450"/>
            <a:ext cx="388938" cy="387350"/>
          </a:xfrm>
          <a:custGeom>
            <a:avLst/>
            <a:gdLst/>
            <a:ahLst/>
            <a:cxnLst>
              <a:cxn ang="0">
                <a:pos x="307459458" y="0"/>
              </a:cxn>
              <a:cxn ang="0">
                <a:pos x="0" y="307460650"/>
              </a:cxn>
              <a:cxn ang="0">
                <a:pos x="0" y="614921300"/>
              </a:cxn>
              <a:cxn ang="0">
                <a:pos x="617439869" y="614921300"/>
              </a:cxn>
              <a:cxn ang="0">
                <a:pos x="617439869" y="307460650"/>
              </a:cxn>
              <a:cxn ang="0">
                <a:pos x="307459458" y="0"/>
              </a:cxn>
            </a:cxnLst>
            <a:pathLst>
              <a:path w="245" h="244">
                <a:moveTo>
                  <a:pt x="122" y="0"/>
                </a:moveTo>
                <a:lnTo>
                  <a:pt x="0" y="122"/>
                </a:lnTo>
                <a:lnTo>
                  <a:pt x="0" y="244"/>
                </a:lnTo>
                <a:lnTo>
                  <a:pt x="245" y="244"/>
                </a:lnTo>
                <a:lnTo>
                  <a:pt x="245" y="122"/>
                </a:lnTo>
                <a:lnTo>
                  <a:pt x="122" y="0"/>
                </a:ln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221" name="Freeform 30"/>
          <p:cNvSpPr/>
          <p:nvPr/>
        </p:nvSpPr>
        <p:spPr>
          <a:xfrm>
            <a:off x="4541838" y="5251450"/>
            <a:ext cx="387350" cy="387350"/>
          </a:xfrm>
          <a:custGeom>
            <a:avLst/>
            <a:gdLst/>
            <a:ahLst/>
            <a:cxnLst>
              <a:cxn ang="0">
                <a:pos x="307459063" y="0"/>
              </a:cxn>
              <a:cxn ang="0">
                <a:pos x="0" y="307460650"/>
              </a:cxn>
              <a:cxn ang="0">
                <a:pos x="0" y="614921300"/>
              </a:cxn>
              <a:cxn ang="0">
                <a:pos x="614918125" y="614921300"/>
              </a:cxn>
              <a:cxn ang="0">
                <a:pos x="614918125" y="307460650"/>
              </a:cxn>
              <a:cxn ang="0">
                <a:pos x="307459063" y="0"/>
              </a:cxn>
            </a:cxnLst>
            <a:pathLst>
              <a:path w="244" h="244">
                <a:moveTo>
                  <a:pt x="122" y="0"/>
                </a:moveTo>
                <a:lnTo>
                  <a:pt x="0" y="122"/>
                </a:lnTo>
                <a:lnTo>
                  <a:pt x="0" y="244"/>
                </a:lnTo>
                <a:lnTo>
                  <a:pt x="244" y="244"/>
                </a:lnTo>
                <a:lnTo>
                  <a:pt x="244" y="122"/>
                </a:lnTo>
                <a:lnTo>
                  <a:pt x="122" y="0"/>
                </a:ln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222" name="Freeform 31"/>
          <p:cNvSpPr/>
          <p:nvPr/>
        </p:nvSpPr>
        <p:spPr>
          <a:xfrm>
            <a:off x="9259888" y="5283200"/>
            <a:ext cx="387350" cy="336550"/>
          </a:xfrm>
          <a:custGeom>
            <a:avLst/>
            <a:gdLst/>
            <a:ahLst/>
            <a:cxnLst>
              <a:cxn ang="0">
                <a:pos x="461189388" y="103327200"/>
              </a:cxn>
              <a:cxn ang="0">
                <a:pos x="461189388" y="0"/>
              </a:cxn>
              <a:cxn ang="0">
                <a:pos x="153730325" y="0"/>
              </a:cxn>
              <a:cxn ang="0">
                <a:pos x="153730325" y="103327200"/>
              </a:cxn>
              <a:cxn ang="0">
                <a:pos x="0" y="103327200"/>
              </a:cxn>
              <a:cxn ang="0">
                <a:pos x="0" y="534276300"/>
              </a:cxn>
              <a:cxn ang="0">
                <a:pos x="614918125" y="534276300"/>
              </a:cxn>
              <a:cxn ang="0">
                <a:pos x="614918125" y="103327200"/>
              </a:cxn>
              <a:cxn ang="0">
                <a:pos x="461189388" y="103327200"/>
              </a:cxn>
            </a:cxnLst>
            <a:pathLst>
              <a:path w="244" h="212">
                <a:moveTo>
                  <a:pt x="183" y="41"/>
                </a:moveTo>
                <a:lnTo>
                  <a:pt x="183" y="0"/>
                </a:lnTo>
                <a:lnTo>
                  <a:pt x="61" y="0"/>
                </a:lnTo>
                <a:lnTo>
                  <a:pt x="61" y="41"/>
                </a:lnTo>
                <a:lnTo>
                  <a:pt x="0" y="41"/>
                </a:lnTo>
                <a:lnTo>
                  <a:pt x="0" y="212"/>
                </a:lnTo>
                <a:lnTo>
                  <a:pt x="244" y="212"/>
                </a:lnTo>
                <a:lnTo>
                  <a:pt x="244" y="41"/>
                </a:lnTo>
                <a:lnTo>
                  <a:pt x="183" y="41"/>
                </a:ln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223" name="Freeform 32"/>
          <p:cNvSpPr/>
          <p:nvPr/>
        </p:nvSpPr>
        <p:spPr>
          <a:xfrm>
            <a:off x="8586788" y="5283200"/>
            <a:ext cx="388937" cy="336550"/>
          </a:xfrm>
          <a:custGeom>
            <a:avLst/>
            <a:gdLst/>
            <a:ahLst/>
            <a:cxnLst>
              <a:cxn ang="0">
                <a:pos x="463708154" y="103327200"/>
              </a:cxn>
              <a:cxn ang="0">
                <a:pos x="463708154" y="0"/>
              </a:cxn>
              <a:cxn ang="0">
                <a:pos x="153730127" y="0"/>
              </a:cxn>
              <a:cxn ang="0">
                <a:pos x="153730127" y="103327200"/>
              </a:cxn>
              <a:cxn ang="0">
                <a:pos x="0" y="103327200"/>
              </a:cxn>
              <a:cxn ang="0">
                <a:pos x="0" y="534276300"/>
              </a:cxn>
              <a:cxn ang="0">
                <a:pos x="617438281" y="534276300"/>
              </a:cxn>
              <a:cxn ang="0">
                <a:pos x="617438281" y="103327200"/>
              </a:cxn>
              <a:cxn ang="0">
                <a:pos x="463708154" y="103327200"/>
              </a:cxn>
            </a:cxnLst>
            <a:pathLst>
              <a:path w="245" h="212">
                <a:moveTo>
                  <a:pt x="184" y="41"/>
                </a:moveTo>
                <a:lnTo>
                  <a:pt x="184" y="0"/>
                </a:lnTo>
                <a:lnTo>
                  <a:pt x="61" y="0"/>
                </a:lnTo>
                <a:lnTo>
                  <a:pt x="61" y="41"/>
                </a:lnTo>
                <a:lnTo>
                  <a:pt x="0" y="41"/>
                </a:lnTo>
                <a:lnTo>
                  <a:pt x="0" y="212"/>
                </a:lnTo>
                <a:lnTo>
                  <a:pt x="245" y="212"/>
                </a:lnTo>
                <a:lnTo>
                  <a:pt x="245" y="41"/>
                </a:lnTo>
                <a:lnTo>
                  <a:pt x="184" y="41"/>
                </a:ln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224" name="Freeform 33"/>
          <p:cNvSpPr/>
          <p:nvPr/>
        </p:nvSpPr>
        <p:spPr>
          <a:xfrm>
            <a:off x="7915275" y="5283200"/>
            <a:ext cx="387350" cy="336550"/>
          </a:xfrm>
          <a:custGeom>
            <a:avLst/>
            <a:gdLst/>
            <a:ahLst/>
            <a:cxnLst>
              <a:cxn ang="0">
                <a:pos x="461189388" y="103327200"/>
              </a:cxn>
              <a:cxn ang="0">
                <a:pos x="461189388" y="0"/>
              </a:cxn>
              <a:cxn ang="0">
                <a:pos x="153730325" y="0"/>
              </a:cxn>
              <a:cxn ang="0">
                <a:pos x="153730325" y="103327200"/>
              </a:cxn>
              <a:cxn ang="0">
                <a:pos x="0" y="103327200"/>
              </a:cxn>
              <a:cxn ang="0">
                <a:pos x="0" y="534276300"/>
              </a:cxn>
              <a:cxn ang="0">
                <a:pos x="614918125" y="534276300"/>
              </a:cxn>
              <a:cxn ang="0">
                <a:pos x="614918125" y="103327200"/>
              </a:cxn>
              <a:cxn ang="0">
                <a:pos x="461189388" y="103327200"/>
              </a:cxn>
            </a:cxnLst>
            <a:pathLst>
              <a:path w="244" h="212">
                <a:moveTo>
                  <a:pt x="183" y="41"/>
                </a:moveTo>
                <a:lnTo>
                  <a:pt x="183" y="0"/>
                </a:lnTo>
                <a:lnTo>
                  <a:pt x="61" y="0"/>
                </a:lnTo>
                <a:lnTo>
                  <a:pt x="61" y="41"/>
                </a:lnTo>
                <a:lnTo>
                  <a:pt x="0" y="41"/>
                </a:lnTo>
                <a:lnTo>
                  <a:pt x="0" y="212"/>
                </a:lnTo>
                <a:lnTo>
                  <a:pt x="244" y="212"/>
                </a:lnTo>
                <a:lnTo>
                  <a:pt x="244" y="41"/>
                </a:lnTo>
                <a:lnTo>
                  <a:pt x="183" y="41"/>
                </a:ln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225" name="Freeform 34"/>
          <p:cNvSpPr/>
          <p:nvPr/>
        </p:nvSpPr>
        <p:spPr>
          <a:xfrm>
            <a:off x="10701338" y="5251450"/>
            <a:ext cx="231775" cy="3873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614921300"/>
              </a:cxn>
              <a:cxn ang="0">
                <a:pos x="183972200" y="524195675"/>
              </a:cxn>
              <a:cxn ang="0">
                <a:pos x="367942813" y="614921300"/>
              </a:cxn>
              <a:cxn ang="0">
                <a:pos x="367942813" y="0"/>
              </a:cxn>
              <a:cxn ang="0">
                <a:pos x="0" y="0"/>
              </a:cxn>
            </a:cxnLst>
            <a:pathLst>
              <a:path w="146" h="244">
                <a:moveTo>
                  <a:pt x="0" y="0"/>
                </a:moveTo>
                <a:lnTo>
                  <a:pt x="0" y="244"/>
                </a:lnTo>
                <a:lnTo>
                  <a:pt x="73" y="208"/>
                </a:lnTo>
                <a:lnTo>
                  <a:pt x="146" y="244"/>
                </a:lnTo>
                <a:lnTo>
                  <a:pt x="146" y="0"/>
                </a:lnTo>
                <a:lnTo>
                  <a:pt x="0" y="0"/>
                </a:ln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226" name="Freeform 35"/>
          <p:cNvSpPr/>
          <p:nvPr/>
        </p:nvSpPr>
        <p:spPr>
          <a:xfrm>
            <a:off x="10009188" y="5251450"/>
            <a:ext cx="233362" cy="3873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614921300"/>
              </a:cxn>
              <a:cxn ang="0">
                <a:pos x="183971806" y="524195675"/>
              </a:cxn>
              <a:cxn ang="0">
                <a:pos x="370462969" y="614921300"/>
              </a:cxn>
              <a:cxn ang="0">
                <a:pos x="370462969" y="0"/>
              </a:cxn>
              <a:cxn ang="0">
                <a:pos x="0" y="0"/>
              </a:cxn>
            </a:cxnLst>
            <a:pathLst>
              <a:path w="147" h="244">
                <a:moveTo>
                  <a:pt x="0" y="0"/>
                </a:moveTo>
                <a:lnTo>
                  <a:pt x="0" y="244"/>
                </a:lnTo>
                <a:lnTo>
                  <a:pt x="73" y="208"/>
                </a:lnTo>
                <a:lnTo>
                  <a:pt x="147" y="244"/>
                </a:lnTo>
                <a:lnTo>
                  <a:pt x="147" y="0"/>
                </a:lnTo>
                <a:lnTo>
                  <a:pt x="0" y="0"/>
                </a:ln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227" name="Freeform 36"/>
          <p:cNvSpPr/>
          <p:nvPr/>
        </p:nvSpPr>
        <p:spPr>
          <a:xfrm>
            <a:off x="8586788" y="4578350"/>
            <a:ext cx="388937" cy="388938"/>
          </a:xfrm>
          <a:custGeom>
            <a:avLst/>
            <a:gdLst/>
            <a:ahLst/>
            <a:cxnLst>
              <a:cxn ang="0">
                <a:pos x="370463286" y="0"/>
              </a:cxn>
              <a:cxn ang="0">
                <a:pos x="0" y="370465826"/>
              </a:cxn>
              <a:cxn ang="0">
                <a:pos x="0" y="617443044"/>
              </a:cxn>
              <a:cxn ang="0">
                <a:pos x="246974995" y="617443044"/>
              </a:cxn>
              <a:cxn ang="0">
                <a:pos x="617438281" y="246977218"/>
              </a:cxn>
              <a:cxn ang="0">
                <a:pos x="370463286" y="0"/>
              </a:cxn>
            </a:cxnLst>
            <a:pathLst>
              <a:path w="245" h="245">
                <a:moveTo>
                  <a:pt x="147" y="0"/>
                </a:moveTo>
                <a:lnTo>
                  <a:pt x="0" y="147"/>
                </a:lnTo>
                <a:lnTo>
                  <a:pt x="0" y="245"/>
                </a:lnTo>
                <a:lnTo>
                  <a:pt x="98" y="245"/>
                </a:lnTo>
                <a:lnTo>
                  <a:pt x="245" y="98"/>
                </a:lnTo>
                <a:lnTo>
                  <a:pt x="147" y="0"/>
                </a:ln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228" name="Freeform 37"/>
          <p:cNvSpPr/>
          <p:nvPr/>
        </p:nvSpPr>
        <p:spPr>
          <a:xfrm>
            <a:off x="9259888" y="4598988"/>
            <a:ext cx="387350" cy="347662"/>
          </a:xfrm>
          <a:custGeom>
            <a:avLst/>
            <a:gdLst/>
            <a:ahLst/>
            <a:cxnLst>
              <a:cxn ang="0">
                <a:pos x="521673138" y="100806105"/>
              </a:cxn>
              <a:cxn ang="0">
                <a:pos x="521673138" y="0"/>
              </a:cxn>
              <a:cxn ang="0">
                <a:pos x="90725625" y="0"/>
              </a:cxn>
              <a:cxn ang="0">
                <a:pos x="90725625" y="100806105"/>
              </a:cxn>
              <a:cxn ang="0">
                <a:pos x="0" y="100806105"/>
              </a:cxn>
              <a:cxn ang="0">
                <a:pos x="0" y="471270922"/>
              </a:cxn>
              <a:cxn ang="0">
                <a:pos x="90725625" y="471270922"/>
              </a:cxn>
              <a:cxn ang="0">
                <a:pos x="90725625" y="551915806"/>
              </a:cxn>
              <a:cxn ang="0">
                <a:pos x="521673138" y="551915806"/>
              </a:cxn>
              <a:cxn ang="0">
                <a:pos x="521673138" y="471270922"/>
              </a:cxn>
              <a:cxn ang="0">
                <a:pos x="614918125" y="471270922"/>
              </a:cxn>
              <a:cxn ang="0">
                <a:pos x="614918125" y="100806105"/>
              </a:cxn>
              <a:cxn ang="0">
                <a:pos x="521673138" y="100806105"/>
              </a:cxn>
            </a:cxnLst>
            <a:pathLst>
              <a:path w="244" h="219">
                <a:moveTo>
                  <a:pt x="207" y="40"/>
                </a:moveTo>
                <a:lnTo>
                  <a:pt x="207" y="0"/>
                </a:lnTo>
                <a:lnTo>
                  <a:pt x="36" y="0"/>
                </a:lnTo>
                <a:lnTo>
                  <a:pt x="36" y="40"/>
                </a:lnTo>
                <a:lnTo>
                  <a:pt x="0" y="40"/>
                </a:lnTo>
                <a:lnTo>
                  <a:pt x="0" y="187"/>
                </a:lnTo>
                <a:lnTo>
                  <a:pt x="36" y="187"/>
                </a:lnTo>
                <a:lnTo>
                  <a:pt x="36" y="219"/>
                </a:lnTo>
                <a:lnTo>
                  <a:pt x="207" y="219"/>
                </a:lnTo>
                <a:lnTo>
                  <a:pt x="207" y="187"/>
                </a:lnTo>
                <a:lnTo>
                  <a:pt x="244" y="187"/>
                </a:lnTo>
                <a:lnTo>
                  <a:pt x="244" y="40"/>
                </a:lnTo>
                <a:lnTo>
                  <a:pt x="207" y="40"/>
                </a:ln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229" name="Rectangle 38"/>
          <p:cNvSpPr/>
          <p:nvPr/>
        </p:nvSpPr>
        <p:spPr>
          <a:xfrm>
            <a:off x="9931400" y="4618038"/>
            <a:ext cx="387350" cy="309562"/>
          </a:xfrm>
          <a:prstGeom prst="rect">
            <a:avLst/>
          </a:prstGeom>
          <a:solidFill>
            <a:srgbClr val="F3FFF8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230" name="Rectangle 39"/>
          <p:cNvSpPr/>
          <p:nvPr/>
        </p:nvSpPr>
        <p:spPr>
          <a:xfrm>
            <a:off x="10623550" y="4618038"/>
            <a:ext cx="387350" cy="309562"/>
          </a:xfrm>
          <a:prstGeom prst="rect">
            <a:avLst/>
          </a:prstGeom>
          <a:solidFill>
            <a:srgbClr val="F3FFF8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231" name="Freeform 40"/>
          <p:cNvSpPr/>
          <p:nvPr/>
        </p:nvSpPr>
        <p:spPr>
          <a:xfrm>
            <a:off x="7953375" y="4578350"/>
            <a:ext cx="311150" cy="388938"/>
          </a:xfrm>
          <a:custGeom>
            <a:avLst/>
            <a:gdLst/>
            <a:ahLst/>
            <a:cxnLst>
              <a:cxn ang="0">
                <a:pos x="493950625" y="0"/>
              </a:cxn>
              <a:cxn ang="0">
                <a:pos x="186491563" y="0"/>
              </a:cxn>
              <a:cxn ang="0">
                <a:pos x="186491563" y="63004781"/>
              </a:cxn>
              <a:cxn ang="0">
                <a:pos x="153730325" y="63004781"/>
              </a:cxn>
              <a:cxn ang="0">
                <a:pos x="0" y="216735304"/>
              </a:cxn>
              <a:cxn ang="0">
                <a:pos x="0" y="617443044"/>
              </a:cxn>
              <a:cxn ang="0">
                <a:pos x="430947513" y="617443044"/>
              </a:cxn>
              <a:cxn ang="0">
                <a:pos x="430947513" y="574599539"/>
              </a:cxn>
              <a:cxn ang="0">
                <a:pos x="493950625" y="574599539"/>
              </a:cxn>
              <a:cxn ang="0">
                <a:pos x="493950625" y="0"/>
              </a:cxn>
            </a:cxnLst>
            <a:pathLst>
              <a:path w="196" h="245">
                <a:moveTo>
                  <a:pt x="196" y="0"/>
                </a:moveTo>
                <a:lnTo>
                  <a:pt x="74" y="0"/>
                </a:lnTo>
                <a:lnTo>
                  <a:pt x="74" y="25"/>
                </a:lnTo>
                <a:lnTo>
                  <a:pt x="61" y="25"/>
                </a:lnTo>
                <a:lnTo>
                  <a:pt x="0" y="86"/>
                </a:lnTo>
                <a:lnTo>
                  <a:pt x="0" y="245"/>
                </a:lnTo>
                <a:lnTo>
                  <a:pt x="171" y="245"/>
                </a:lnTo>
                <a:lnTo>
                  <a:pt x="171" y="228"/>
                </a:lnTo>
                <a:lnTo>
                  <a:pt x="196" y="228"/>
                </a:lnTo>
                <a:lnTo>
                  <a:pt x="196" y="0"/>
                </a:ln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232" name="Freeform 41"/>
          <p:cNvSpPr/>
          <p:nvPr/>
        </p:nvSpPr>
        <p:spPr>
          <a:xfrm>
            <a:off x="6597650" y="4578350"/>
            <a:ext cx="309563" cy="388938"/>
          </a:xfrm>
          <a:custGeom>
            <a:avLst/>
            <a:gdLst/>
            <a:ahLst/>
            <a:cxnLst>
              <a:cxn ang="0">
                <a:pos x="153730573" y="0"/>
              </a:cxn>
              <a:cxn ang="0">
                <a:pos x="0" y="153730523"/>
              </a:cxn>
              <a:cxn ang="0">
                <a:pos x="0" y="617443044"/>
              </a:cxn>
              <a:cxn ang="0">
                <a:pos x="491432056" y="617443044"/>
              </a:cxn>
              <a:cxn ang="0">
                <a:pos x="491432056" y="0"/>
              </a:cxn>
              <a:cxn ang="0">
                <a:pos x="153730573" y="0"/>
              </a:cxn>
            </a:cxnLst>
            <a:pathLst>
              <a:path w="195" h="245">
                <a:moveTo>
                  <a:pt x="61" y="0"/>
                </a:moveTo>
                <a:lnTo>
                  <a:pt x="0" y="61"/>
                </a:lnTo>
                <a:lnTo>
                  <a:pt x="0" y="245"/>
                </a:lnTo>
                <a:lnTo>
                  <a:pt x="195" y="245"/>
                </a:lnTo>
                <a:lnTo>
                  <a:pt x="195" y="0"/>
                </a:lnTo>
                <a:lnTo>
                  <a:pt x="61" y="0"/>
                </a:ln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233" name="Freeform 42"/>
          <p:cNvSpPr/>
          <p:nvPr/>
        </p:nvSpPr>
        <p:spPr>
          <a:xfrm>
            <a:off x="7281863" y="4578350"/>
            <a:ext cx="309562" cy="388938"/>
          </a:xfrm>
          <a:custGeom>
            <a:avLst/>
            <a:gdLst/>
            <a:ahLst/>
            <a:cxnLst>
              <a:cxn ang="0">
                <a:pos x="153730077" y="0"/>
              </a:cxn>
              <a:cxn ang="0">
                <a:pos x="0" y="153730523"/>
              </a:cxn>
              <a:cxn ang="0">
                <a:pos x="0" y="617443044"/>
              </a:cxn>
              <a:cxn ang="0">
                <a:pos x="491430469" y="617443044"/>
              </a:cxn>
              <a:cxn ang="0">
                <a:pos x="491430469" y="0"/>
              </a:cxn>
              <a:cxn ang="0">
                <a:pos x="153730077" y="0"/>
              </a:cxn>
            </a:cxnLst>
            <a:pathLst>
              <a:path w="195" h="245">
                <a:moveTo>
                  <a:pt x="61" y="0"/>
                </a:moveTo>
                <a:lnTo>
                  <a:pt x="0" y="61"/>
                </a:lnTo>
                <a:lnTo>
                  <a:pt x="0" y="245"/>
                </a:lnTo>
                <a:lnTo>
                  <a:pt x="195" y="245"/>
                </a:lnTo>
                <a:lnTo>
                  <a:pt x="195" y="0"/>
                </a:lnTo>
                <a:lnTo>
                  <a:pt x="61" y="0"/>
                </a:ln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234" name="Freeform 43"/>
          <p:cNvSpPr/>
          <p:nvPr/>
        </p:nvSpPr>
        <p:spPr>
          <a:xfrm>
            <a:off x="4541838" y="4578350"/>
            <a:ext cx="193675" cy="388938"/>
          </a:xfrm>
          <a:custGeom>
            <a:avLst/>
            <a:gdLst/>
            <a:ahLst/>
            <a:cxnLst>
              <a:cxn ang="0">
                <a:pos x="0" y="186493390"/>
              </a:cxn>
              <a:cxn ang="0">
                <a:pos x="0" y="430949654"/>
              </a:cxn>
              <a:cxn ang="0">
                <a:pos x="93246575" y="430949654"/>
              </a:cxn>
              <a:cxn ang="0">
                <a:pos x="307459063" y="617443044"/>
              </a:cxn>
              <a:cxn ang="0">
                <a:pos x="307459063" y="0"/>
              </a:cxn>
              <a:cxn ang="0">
                <a:pos x="93246575" y="186493390"/>
              </a:cxn>
              <a:cxn ang="0">
                <a:pos x="0" y="186493390"/>
              </a:cxn>
            </a:cxnLst>
            <a:pathLst>
              <a:path w="122" h="245">
                <a:moveTo>
                  <a:pt x="0" y="74"/>
                </a:moveTo>
                <a:lnTo>
                  <a:pt x="0" y="171"/>
                </a:lnTo>
                <a:lnTo>
                  <a:pt x="37" y="171"/>
                </a:lnTo>
                <a:lnTo>
                  <a:pt x="122" y="245"/>
                </a:lnTo>
                <a:lnTo>
                  <a:pt x="122" y="0"/>
                </a:lnTo>
                <a:lnTo>
                  <a:pt x="37" y="74"/>
                </a:lnTo>
                <a:lnTo>
                  <a:pt x="0" y="74"/>
                </a:ln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235" name="Freeform 44"/>
          <p:cNvSpPr/>
          <p:nvPr/>
        </p:nvSpPr>
        <p:spPr>
          <a:xfrm>
            <a:off x="5213350" y="4578350"/>
            <a:ext cx="193675" cy="388938"/>
          </a:xfrm>
          <a:custGeom>
            <a:avLst/>
            <a:gdLst/>
            <a:ahLst/>
            <a:cxnLst>
              <a:cxn ang="0">
                <a:pos x="0" y="186493390"/>
              </a:cxn>
              <a:cxn ang="0">
                <a:pos x="0" y="430949654"/>
              </a:cxn>
              <a:cxn ang="0">
                <a:pos x="93246575" y="430949654"/>
              </a:cxn>
              <a:cxn ang="0">
                <a:pos x="307459063" y="617443044"/>
              </a:cxn>
              <a:cxn ang="0">
                <a:pos x="307459063" y="0"/>
              </a:cxn>
              <a:cxn ang="0">
                <a:pos x="93246575" y="186493390"/>
              </a:cxn>
              <a:cxn ang="0">
                <a:pos x="0" y="186493390"/>
              </a:cxn>
            </a:cxnLst>
            <a:pathLst>
              <a:path w="122" h="245">
                <a:moveTo>
                  <a:pt x="0" y="74"/>
                </a:moveTo>
                <a:lnTo>
                  <a:pt x="0" y="171"/>
                </a:lnTo>
                <a:lnTo>
                  <a:pt x="37" y="171"/>
                </a:lnTo>
                <a:lnTo>
                  <a:pt x="122" y="245"/>
                </a:lnTo>
                <a:lnTo>
                  <a:pt x="122" y="0"/>
                </a:lnTo>
                <a:lnTo>
                  <a:pt x="37" y="74"/>
                </a:lnTo>
                <a:lnTo>
                  <a:pt x="0" y="74"/>
                </a:ln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236" name="Freeform 45"/>
          <p:cNvSpPr/>
          <p:nvPr/>
        </p:nvSpPr>
        <p:spPr>
          <a:xfrm>
            <a:off x="5886450" y="4578350"/>
            <a:ext cx="193675" cy="388938"/>
          </a:xfrm>
          <a:custGeom>
            <a:avLst/>
            <a:gdLst/>
            <a:ahLst/>
            <a:cxnLst>
              <a:cxn ang="0">
                <a:pos x="0" y="186493390"/>
              </a:cxn>
              <a:cxn ang="0">
                <a:pos x="0" y="430949654"/>
              </a:cxn>
              <a:cxn ang="0">
                <a:pos x="90725625" y="430949654"/>
              </a:cxn>
              <a:cxn ang="0">
                <a:pos x="307459063" y="617443044"/>
              </a:cxn>
              <a:cxn ang="0">
                <a:pos x="307459063" y="0"/>
              </a:cxn>
              <a:cxn ang="0">
                <a:pos x="90725625" y="186493390"/>
              </a:cxn>
              <a:cxn ang="0">
                <a:pos x="0" y="186493390"/>
              </a:cxn>
            </a:cxnLst>
            <a:pathLst>
              <a:path w="122" h="245">
                <a:moveTo>
                  <a:pt x="0" y="74"/>
                </a:moveTo>
                <a:lnTo>
                  <a:pt x="0" y="171"/>
                </a:lnTo>
                <a:lnTo>
                  <a:pt x="36" y="171"/>
                </a:lnTo>
                <a:lnTo>
                  <a:pt x="122" y="245"/>
                </a:lnTo>
                <a:lnTo>
                  <a:pt x="122" y="0"/>
                </a:lnTo>
                <a:lnTo>
                  <a:pt x="36" y="74"/>
                </a:lnTo>
                <a:lnTo>
                  <a:pt x="0" y="74"/>
                </a:ln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237" name="Freeform 46"/>
          <p:cNvSpPr/>
          <p:nvPr/>
        </p:nvSpPr>
        <p:spPr>
          <a:xfrm>
            <a:off x="3870325" y="4592638"/>
            <a:ext cx="387350" cy="361950"/>
          </a:xfrm>
          <a:custGeom>
            <a:avLst/>
            <a:gdLst/>
            <a:ahLst/>
            <a:cxnLst>
              <a:cxn ang="0">
                <a:pos x="580884586" y="313317816"/>
              </a:cxn>
              <a:cxn ang="0">
                <a:pos x="583489514" y="271541677"/>
              </a:cxn>
              <a:cxn ang="0">
                <a:pos x="312583380" y="0"/>
              </a:cxn>
              <a:cxn ang="0">
                <a:pos x="41677246" y="271541677"/>
              </a:cxn>
              <a:cxn ang="0">
                <a:pos x="44282175" y="313317816"/>
              </a:cxn>
              <a:cxn ang="0">
                <a:pos x="0" y="313317816"/>
              </a:cxn>
              <a:cxn ang="0">
                <a:pos x="0" y="584859493"/>
              </a:cxn>
              <a:cxn ang="0">
                <a:pos x="625166760" y="584859493"/>
              </a:cxn>
              <a:cxn ang="0">
                <a:pos x="625166760" y="313317816"/>
              </a:cxn>
              <a:cxn ang="0">
                <a:pos x="580884586" y="313317816"/>
              </a:cxn>
            </a:cxnLst>
            <a:pathLst>
              <a:path w="240" h="224">
                <a:moveTo>
                  <a:pt x="223" y="120"/>
                </a:moveTo>
                <a:cubicBezTo>
                  <a:pt x="224" y="115"/>
                  <a:pt x="224" y="109"/>
                  <a:pt x="224" y="104"/>
                </a:cubicBezTo>
                <a:cubicBezTo>
                  <a:pt x="224" y="47"/>
                  <a:pt x="177" y="0"/>
                  <a:pt x="120" y="0"/>
                </a:cubicBezTo>
                <a:cubicBezTo>
                  <a:pt x="63" y="0"/>
                  <a:pt x="16" y="47"/>
                  <a:pt x="16" y="104"/>
                </a:cubicBezTo>
                <a:cubicBezTo>
                  <a:pt x="16" y="109"/>
                  <a:pt x="16" y="115"/>
                  <a:pt x="17" y="120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224"/>
                  <a:pt x="0" y="224"/>
                  <a:pt x="0" y="224"/>
                </a:cubicBezTo>
                <a:cubicBezTo>
                  <a:pt x="240" y="224"/>
                  <a:pt x="240" y="224"/>
                  <a:pt x="240" y="224"/>
                </a:cubicBezTo>
                <a:cubicBezTo>
                  <a:pt x="240" y="120"/>
                  <a:pt x="240" y="120"/>
                  <a:pt x="240" y="120"/>
                </a:cubicBezTo>
                <a:lnTo>
                  <a:pt x="223" y="120"/>
                </a:ln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238" name="Freeform 47"/>
          <p:cNvSpPr/>
          <p:nvPr/>
        </p:nvSpPr>
        <p:spPr>
          <a:xfrm>
            <a:off x="3313113" y="4578350"/>
            <a:ext cx="155575" cy="258763"/>
          </a:xfrm>
          <a:custGeom>
            <a:avLst/>
            <a:gdLst/>
            <a:ahLst/>
            <a:cxnLst>
              <a:cxn ang="0">
                <a:pos x="126061126" y="418490931"/>
              </a:cxn>
              <a:cxn ang="0">
                <a:pos x="252120632" y="292943975"/>
              </a:cxn>
              <a:cxn ang="0">
                <a:pos x="252120632" y="125546956"/>
              </a:cxn>
              <a:cxn ang="0">
                <a:pos x="126061126" y="0"/>
              </a:cxn>
              <a:cxn ang="0">
                <a:pos x="0" y="125546956"/>
              </a:cxn>
              <a:cxn ang="0">
                <a:pos x="0" y="292943975"/>
              </a:cxn>
              <a:cxn ang="0">
                <a:pos x="126061126" y="418490931"/>
              </a:cxn>
            </a:cxnLst>
            <a:pathLst>
              <a:path w="96" h="160">
                <a:moveTo>
                  <a:pt x="48" y="160"/>
                </a:moveTo>
                <a:cubicBezTo>
                  <a:pt x="75" y="160"/>
                  <a:pt x="96" y="139"/>
                  <a:pt x="96" y="112"/>
                </a:cubicBezTo>
                <a:cubicBezTo>
                  <a:pt x="96" y="48"/>
                  <a:pt x="96" y="48"/>
                  <a:pt x="96" y="48"/>
                </a:cubicBezTo>
                <a:cubicBezTo>
                  <a:pt x="96" y="21"/>
                  <a:pt x="75" y="0"/>
                  <a:pt x="48" y="0"/>
                </a:cubicBezTo>
                <a:cubicBezTo>
                  <a:pt x="21" y="0"/>
                  <a:pt x="0" y="21"/>
                  <a:pt x="0" y="48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39"/>
                  <a:pt x="21" y="160"/>
                  <a:pt x="48" y="160"/>
                </a:cubicBez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239" name="Rectangle 48"/>
          <p:cNvSpPr/>
          <p:nvPr/>
        </p:nvSpPr>
        <p:spPr>
          <a:xfrm>
            <a:off x="2538413" y="4592638"/>
            <a:ext cx="361950" cy="361950"/>
          </a:xfrm>
          <a:prstGeom prst="rect">
            <a:avLst/>
          </a:prstGeom>
          <a:solidFill>
            <a:srgbClr val="F3FFF8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240" name="Rectangle 49"/>
          <p:cNvSpPr/>
          <p:nvPr/>
        </p:nvSpPr>
        <p:spPr>
          <a:xfrm>
            <a:off x="1892300" y="4578350"/>
            <a:ext cx="309563" cy="388938"/>
          </a:xfrm>
          <a:prstGeom prst="rect">
            <a:avLst/>
          </a:prstGeom>
          <a:solidFill>
            <a:srgbClr val="F3FFF8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241" name="Oval 50"/>
          <p:cNvSpPr/>
          <p:nvPr/>
        </p:nvSpPr>
        <p:spPr>
          <a:xfrm>
            <a:off x="1181100" y="4578350"/>
            <a:ext cx="387350" cy="388938"/>
          </a:xfrm>
          <a:prstGeom prst="ellipse">
            <a:avLst/>
          </a:prstGeom>
          <a:solidFill>
            <a:srgbClr val="F3FFF8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242" name="Freeform 51"/>
          <p:cNvSpPr/>
          <p:nvPr/>
        </p:nvSpPr>
        <p:spPr>
          <a:xfrm>
            <a:off x="5924550" y="3906838"/>
            <a:ext cx="311150" cy="387350"/>
          </a:xfrm>
          <a:custGeom>
            <a:avLst/>
            <a:gdLst/>
            <a:ahLst/>
            <a:cxnLst>
              <a:cxn ang="0">
                <a:pos x="441210700" y="125033352"/>
              </a:cxn>
              <a:cxn ang="0">
                <a:pos x="378181758" y="125033352"/>
              </a:cxn>
              <a:cxn ang="0">
                <a:pos x="252120632" y="0"/>
              </a:cxn>
              <a:cxn ang="0">
                <a:pos x="126061126" y="125033352"/>
              </a:cxn>
              <a:cxn ang="0">
                <a:pos x="63030563" y="125033352"/>
              </a:cxn>
              <a:cxn ang="0">
                <a:pos x="0" y="625169988"/>
              </a:cxn>
              <a:cxn ang="0">
                <a:pos x="504241263" y="625169988"/>
              </a:cxn>
              <a:cxn ang="0">
                <a:pos x="441210700" y="125033352"/>
              </a:cxn>
            </a:cxnLst>
            <a:pathLst>
              <a:path w="192" h="240">
                <a:moveTo>
                  <a:pt x="168" y="48"/>
                </a:moveTo>
                <a:cubicBezTo>
                  <a:pt x="144" y="48"/>
                  <a:pt x="144" y="48"/>
                  <a:pt x="144" y="48"/>
                </a:cubicBezTo>
                <a:cubicBezTo>
                  <a:pt x="144" y="21"/>
                  <a:pt x="123" y="0"/>
                  <a:pt x="96" y="0"/>
                </a:cubicBezTo>
                <a:cubicBezTo>
                  <a:pt x="69" y="0"/>
                  <a:pt x="48" y="21"/>
                  <a:pt x="48" y="48"/>
                </a:cubicBezTo>
                <a:cubicBezTo>
                  <a:pt x="24" y="48"/>
                  <a:pt x="24" y="48"/>
                  <a:pt x="24" y="48"/>
                </a:cubicBezTo>
                <a:cubicBezTo>
                  <a:pt x="0" y="240"/>
                  <a:pt x="0" y="240"/>
                  <a:pt x="0" y="240"/>
                </a:cubicBezTo>
                <a:cubicBezTo>
                  <a:pt x="192" y="240"/>
                  <a:pt x="192" y="240"/>
                  <a:pt x="192" y="240"/>
                </a:cubicBezTo>
                <a:lnTo>
                  <a:pt x="168" y="48"/>
                </a:ln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243" name="Freeform 52"/>
          <p:cNvSpPr/>
          <p:nvPr/>
        </p:nvSpPr>
        <p:spPr>
          <a:xfrm>
            <a:off x="5213350" y="3951288"/>
            <a:ext cx="388938" cy="298450"/>
          </a:xfrm>
          <a:custGeom>
            <a:avLst/>
            <a:gdLst/>
            <a:ahLst/>
            <a:cxnLst>
              <a:cxn ang="0">
                <a:pos x="514112536" y="123488450"/>
              </a:cxn>
              <a:cxn ang="0">
                <a:pos x="514112536" y="63004700"/>
              </a:cxn>
              <a:cxn ang="0">
                <a:pos x="514112536" y="20161250"/>
              </a:cxn>
              <a:cxn ang="0">
                <a:pos x="473789984" y="20161250"/>
              </a:cxn>
              <a:cxn ang="0">
                <a:pos x="410786791" y="20161250"/>
              </a:cxn>
              <a:cxn ang="0">
                <a:pos x="410786791" y="0"/>
              </a:cxn>
              <a:cxn ang="0">
                <a:pos x="206653078" y="0"/>
              </a:cxn>
              <a:cxn ang="0">
                <a:pos x="206653078" y="20161250"/>
              </a:cxn>
              <a:cxn ang="0">
                <a:pos x="103327333" y="20161250"/>
              </a:cxn>
              <a:cxn ang="0">
                <a:pos x="103327333" y="42843450"/>
              </a:cxn>
              <a:cxn ang="0">
                <a:pos x="103327333" y="63004700"/>
              </a:cxn>
              <a:cxn ang="0">
                <a:pos x="103327333" y="123488450"/>
              </a:cxn>
              <a:cxn ang="0">
                <a:pos x="0" y="123488450"/>
              </a:cxn>
              <a:cxn ang="0">
                <a:pos x="63004781" y="473792550"/>
              </a:cxn>
              <a:cxn ang="0">
                <a:pos x="554435088" y="473792550"/>
              </a:cxn>
              <a:cxn ang="0">
                <a:pos x="617439869" y="123488450"/>
              </a:cxn>
              <a:cxn ang="0">
                <a:pos x="514112536" y="123488450"/>
              </a:cxn>
            </a:cxnLst>
            <a:pathLst>
              <a:path w="245" h="188">
                <a:moveTo>
                  <a:pt x="204" y="49"/>
                </a:moveTo>
                <a:lnTo>
                  <a:pt x="204" y="25"/>
                </a:lnTo>
                <a:lnTo>
                  <a:pt x="204" y="8"/>
                </a:lnTo>
                <a:lnTo>
                  <a:pt x="188" y="8"/>
                </a:lnTo>
                <a:lnTo>
                  <a:pt x="163" y="8"/>
                </a:lnTo>
                <a:lnTo>
                  <a:pt x="163" y="0"/>
                </a:lnTo>
                <a:lnTo>
                  <a:pt x="82" y="0"/>
                </a:lnTo>
                <a:lnTo>
                  <a:pt x="82" y="8"/>
                </a:lnTo>
                <a:lnTo>
                  <a:pt x="41" y="8"/>
                </a:lnTo>
                <a:lnTo>
                  <a:pt x="41" y="17"/>
                </a:lnTo>
                <a:lnTo>
                  <a:pt x="41" y="25"/>
                </a:lnTo>
                <a:lnTo>
                  <a:pt x="41" y="49"/>
                </a:lnTo>
                <a:lnTo>
                  <a:pt x="0" y="49"/>
                </a:lnTo>
                <a:lnTo>
                  <a:pt x="25" y="188"/>
                </a:lnTo>
                <a:lnTo>
                  <a:pt x="220" y="188"/>
                </a:lnTo>
                <a:lnTo>
                  <a:pt x="245" y="49"/>
                </a:lnTo>
                <a:lnTo>
                  <a:pt x="204" y="49"/>
                </a:ln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244" name="Freeform 53"/>
          <p:cNvSpPr/>
          <p:nvPr/>
        </p:nvSpPr>
        <p:spPr>
          <a:xfrm>
            <a:off x="4541838" y="3919538"/>
            <a:ext cx="387350" cy="271462"/>
          </a:xfrm>
          <a:custGeom>
            <a:avLst/>
            <a:gdLst/>
            <a:ahLst/>
            <a:cxnLst>
              <a:cxn ang="0">
                <a:pos x="156249688" y="367943722"/>
              </a:cxn>
              <a:cxn ang="0">
                <a:pos x="529232813" y="325101939"/>
              </a:cxn>
              <a:cxn ang="0">
                <a:pos x="614918125" y="103327010"/>
              </a:cxn>
              <a:cxn ang="0">
                <a:pos x="100806250" y="103327010"/>
              </a:cxn>
              <a:cxn ang="0">
                <a:pos x="78125638" y="0"/>
              </a:cxn>
              <a:cxn ang="0">
                <a:pos x="0" y="0"/>
              </a:cxn>
              <a:cxn ang="0">
                <a:pos x="0" y="40322426"/>
              </a:cxn>
              <a:cxn ang="0">
                <a:pos x="45362813" y="40322426"/>
              </a:cxn>
              <a:cxn ang="0">
                <a:pos x="128528763" y="430948306"/>
              </a:cxn>
              <a:cxn ang="0">
                <a:pos x="534273125" y="430948306"/>
              </a:cxn>
              <a:cxn ang="0">
                <a:pos x="534273125" y="390625881"/>
              </a:cxn>
              <a:cxn ang="0">
                <a:pos x="161290000" y="390625881"/>
              </a:cxn>
              <a:cxn ang="0">
                <a:pos x="156249688" y="367943722"/>
              </a:cxn>
            </a:cxnLst>
            <a:pathLst>
              <a:path w="244" h="171">
                <a:moveTo>
                  <a:pt x="62" y="146"/>
                </a:moveTo>
                <a:lnTo>
                  <a:pt x="210" y="129"/>
                </a:lnTo>
                <a:lnTo>
                  <a:pt x="244" y="41"/>
                </a:lnTo>
                <a:lnTo>
                  <a:pt x="40" y="41"/>
                </a:lnTo>
                <a:lnTo>
                  <a:pt x="31" y="0"/>
                </a:lnTo>
                <a:lnTo>
                  <a:pt x="0" y="0"/>
                </a:lnTo>
                <a:lnTo>
                  <a:pt x="0" y="16"/>
                </a:lnTo>
                <a:lnTo>
                  <a:pt x="18" y="16"/>
                </a:lnTo>
                <a:lnTo>
                  <a:pt x="51" y="171"/>
                </a:lnTo>
                <a:lnTo>
                  <a:pt x="212" y="171"/>
                </a:lnTo>
                <a:lnTo>
                  <a:pt x="212" y="155"/>
                </a:lnTo>
                <a:lnTo>
                  <a:pt x="64" y="155"/>
                </a:lnTo>
                <a:lnTo>
                  <a:pt x="62" y="146"/>
                </a:ln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245" name="Freeform 54"/>
          <p:cNvSpPr/>
          <p:nvPr/>
        </p:nvSpPr>
        <p:spPr>
          <a:xfrm>
            <a:off x="3870325" y="3938588"/>
            <a:ext cx="387350" cy="323850"/>
          </a:xfrm>
          <a:custGeom>
            <a:avLst/>
            <a:gdLst/>
            <a:ahLst/>
            <a:cxnLst>
              <a:cxn ang="0">
                <a:pos x="574595625" y="0"/>
              </a:cxn>
              <a:cxn ang="0">
                <a:pos x="80645000" y="0"/>
              </a:cxn>
              <a:cxn ang="0">
                <a:pos x="60483750" y="0"/>
              </a:cxn>
              <a:cxn ang="0">
                <a:pos x="40322500" y="0"/>
              </a:cxn>
              <a:cxn ang="0">
                <a:pos x="40322500" y="63004700"/>
              </a:cxn>
              <a:cxn ang="0">
                <a:pos x="0" y="63004700"/>
              </a:cxn>
              <a:cxn ang="0">
                <a:pos x="0" y="514115050"/>
              </a:cxn>
              <a:cxn ang="0">
                <a:pos x="551915013" y="514115050"/>
              </a:cxn>
              <a:cxn ang="0">
                <a:pos x="551915013" y="473792550"/>
              </a:cxn>
              <a:cxn ang="0">
                <a:pos x="574595625" y="473792550"/>
              </a:cxn>
              <a:cxn ang="0">
                <a:pos x="594756875" y="473792550"/>
              </a:cxn>
              <a:cxn ang="0">
                <a:pos x="614918125" y="473792550"/>
              </a:cxn>
              <a:cxn ang="0">
                <a:pos x="614918125" y="40322500"/>
              </a:cxn>
              <a:cxn ang="0">
                <a:pos x="614918125" y="0"/>
              </a:cxn>
              <a:cxn ang="0">
                <a:pos x="574595625" y="0"/>
              </a:cxn>
            </a:cxnLst>
            <a:pathLst>
              <a:path w="244" h="204">
                <a:moveTo>
                  <a:pt x="228" y="0"/>
                </a:moveTo>
                <a:lnTo>
                  <a:pt x="32" y="0"/>
                </a:lnTo>
                <a:lnTo>
                  <a:pt x="24" y="0"/>
                </a:lnTo>
                <a:lnTo>
                  <a:pt x="16" y="0"/>
                </a:lnTo>
                <a:lnTo>
                  <a:pt x="16" y="25"/>
                </a:lnTo>
                <a:lnTo>
                  <a:pt x="0" y="25"/>
                </a:lnTo>
                <a:lnTo>
                  <a:pt x="0" y="204"/>
                </a:lnTo>
                <a:lnTo>
                  <a:pt x="219" y="204"/>
                </a:lnTo>
                <a:lnTo>
                  <a:pt x="219" y="188"/>
                </a:lnTo>
                <a:lnTo>
                  <a:pt x="228" y="188"/>
                </a:lnTo>
                <a:lnTo>
                  <a:pt x="236" y="188"/>
                </a:lnTo>
                <a:lnTo>
                  <a:pt x="244" y="188"/>
                </a:lnTo>
                <a:lnTo>
                  <a:pt x="244" y="16"/>
                </a:lnTo>
                <a:lnTo>
                  <a:pt x="244" y="0"/>
                </a:lnTo>
                <a:lnTo>
                  <a:pt x="228" y="0"/>
                </a:ln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246" name="Rectangle 55"/>
          <p:cNvSpPr/>
          <p:nvPr/>
        </p:nvSpPr>
        <p:spPr>
          <a:xfrm>
            <a:off x="3197225" y="3944938"/>
            <a:ext cx="387350" cy="311150"/>
          </a:xfrm>
          <a:prstGeom prst="rect">
            <a:avLst/>
          </a:prstGeom>
          <a:solidFill>
            <a:srgbClr val="F3FFF8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247" name="Freeform 56"/>
          <p:cNvSpPr/>
          <p:nvPr/>
        </p:nvSpPr>
        <p:spPr>
          <a:xfrm>
            <a:off x="2525713" y="3938588"/>
            <a:ext cx="387350" cy="323850"/>
          </a:xfrm>
          <a:custGeom>
            <a:avLst/>
            <a:gdLst/>
            <a:ahLst/>
            <a:cxnLst>
              <a:cxn ang="0">
                <a:pos x="574595625" y="63004700"/>
              </a:cxn>
              <a:cxn ang="0">
                <a:pos x="531753763" y="63004700"/>
              </a:cxn>
              <a:cxn ang="0">
                <a:pos x="531753763" y="40322500"/>
              </a:cxn>
              <a:cxn ang="0">
                <a:pos x="531753763" y="0"/>
              </a:cxn>
              <a:cxn ang="0">
                <a:pos x="491431263" y="0"/>
              </a:cxn>
              <a:cxn ang="0">
                <a:pos x="40322500" y="0"/>
              </a:cxn>
              <a:cxn ang="0">
                <a:pos x="40322500" y="40322500"/>
              </a:cxn>
              <a:cxn ang="0">
                <a:pos x="491431263" y="40322500"/>
              </a:cxn>
              <a:cxn ang="0">
                <a:pos x="491431263" y="63004700"/>
              </a:cxn>
              <a:cxn ang="0">
                <a:pos x="0" y="63004700"/>
              </a:cxn>
              <a:cxn ang="0">
                <a:pos x="0" y="514115050"/>
              </a:cxn>
              <a:cxn ang="0">
                <a:pos x="614918125" y="514115050"/>
              </a:cxn>
              <a:cxn ang="0">
                <a:pos x="614918125" y="63004700"/>
              </a:cxn>
              <a:cxn ang="0">
                <a:pos x="574595625" y="63004700"/>
              </a:cxn>
            </a:cxnLst>
            <a:pathLst>
              <a:path w="244" h="204">
                <a:moveTo>
                  <a:pt x="228" y="25"/>
                </a:moveTo>
                <a:lnTo>
                  <a:pt x="211" y="25"/>
                </a:lnTo>
                <a:lnTo>
                  <a:pt x="211" y="16"/>
                </a:lnTo>
                <a:lnTo>
                  <a:pt x="211" y="0"/>
                </a:lnTo>
                <a:lnTo>
                  <a:pt x="195" y="0"/>
                </a:lnTo>
                <a:lnTo>
                  <a:pt x="16" y="0"/>
                </a:lnTo>
                <a:lnTo>
                  <a:pt x="16" y="16"/>
                </a:lnTo>
                <a:lnTo>
                  <a:pt x="195" y="16"/>
                </a:lnTo>
                <a:lnTo>
                  <a:pt x="195" y="25"/>
                </a:lnTo>
                <a:lnTo>
                  <a:pt x="0" y="25"/>
                </a:lnTo>
                <a:lnTo>
                  <a:pt x="0" y="204"/>
                </a:lnTo>
                <a:lnTo>
                  <a:pt x="244" y="204"/>
                </a:lnTo>
                <a:lnTo>
                  <a:pt x="244" y="25"/>
                </a:lnTo>
                <a:lnTo>
                  <a:pt x="228" y="25"/>
                </a:ln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248" name="Freeform 57"/>
          <p:cNvSpPr/>
          <p:nvPr/>
        </p:nvSpPr>
        <p:spPr>
          <a:xfrm>
            <a:off x="1852613" y="3944938"/>
            <a:ext cx="388937" cy="311150"/>
          </a:xfrm>
          <a:custGeom>
            <a:avLst/>
            <a:gdLst/>
            <a:ahLst/>
            <a:cxnLst>
              <a:cxn ang="0">
                <a:pos x="554433662" y="63004700"/>
              </a:cxn>
              <a:cxn ang="0">
                <a:pos x="554433662" y="0"/>
              </a:cxn>
              <a:cxn ang="0">
                <a:pos x="370463286" y="0"/>
              </a:cxn>
              <a:cxn ang="0">
                <a:pos x="370463286" y="63004700"/>
              </a:cxn>
              <a:cxn ang="0">
                <a:pos x="186491323" y="63004700"/>
              </a:cxn>
              <a:cxn ang="0">
                <a:pos x="186491323" y="42843450"/>
              </a:cxn>
              <a:cxn ang="0">
                <a:pos x="63004619" y="42843450"/>
              </a:cxn>
              <a:cxn ang="0">
                <a:pos x="63004619" y="63004700"/>
              </a:cxn>
              <a:cxn ang="0">
                <a:pos x="0" y="63004700"/>
              </a:cxn>
              <a:cxn ang="0">
                <a:pos x="0" y="493953800"/>
              </a:cxn>
              <a:cxn ang="0">
                <a:pos x="617438281" y="493953800"/>
              </a:cxn>
              <a:cxn ang="0">
                <a:pos x="617438281" y="63004700"/>
              </a:cxn>
              <a:cxn ang="0">
                <a:pos x="554433662" y="63004700"/>
              </a:cxn>
            </a:cxnLst>
            <a:pathLst>
              <a:path w="245" h="196">
                <a:moveTo>
                  <a:pt x="220" y="25"/>
                </a:moveTo>
                <a:lnTo>
                  <a:pt x="220" y="0"/>
                </a:lnTo>
                <a:lnTo>
                  <a:pt x="147" y="0"/>
                </a:lnTo>
                <a:lnTo>
                  <a:pt x="147" y="25"/>
                </a:lnTo>
                <a:lnTo>
                  <a:pt x="74" y="25"/>
                </a:lnTo>
                <a:lnTo>
                  <a:pt x="74" y="17"/>
                </a:lnTo>
                <a:lnTo>
                  <a:pt x="25" y="17"/>
                </a:lnTo>
                <a:lnTo>
                  <a:pt x="25" y="25"/>
                </a:lnTo>
                <a:lnTo>
                  <a:pt x="0" y="25"/>
                </a:lnTo>
                <a:lnTo>
                  <a:pt x="0" y="196"/>
                </a:lnTo>
                <a:lnTo>
                  <a:pt x="245" y="196"/>
                </a:lnTo>
                <a:lnTo>
                  <a:pt x="245" y="25"/>
                </a:lnTo>
                <a:lnTo>
                  <a:pt x="220" y="25"/>
                </a:ln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249" name="Freeform 58"/>
          <p:cNvSpPr/>
          <p:nvPr/>
        </p:nvSpPr>
        <p:spPr>
          <a:xfrm>
            <a:off x="1181100" y="3963988"/>
            <a:ext cx="387350" cy="273050"/>
          </a:xfrm>
          <a:custGeom>
            <a:avLst/>
            <a:gdLst/>
            <a:ahLst/>
            <a:cxnLst>
              <a:cxn ang="0">
                <a:pos x="430947513" y="143649700"/>
              </a:cxn>
              <a:cxn ang="0">
                <a:pos x="430947513" y="83165950"/>
              </a:cxn>
              <a:cxn ang="0">
                <a:pos x="380544388" y="83165950"/>
              </a:cxn>
              <a:cxn ang="0">
                <a:pos x="317539688" y="0"/>
              </a:cxn>
              <a:cxn ang="0">
                <a:pos x="40322500" y="0"/>
              </a:cxn>
              <a:cxn ang="0">
                <a:pos x="40322500" y="42843450"/>
              </a:cxn>
              <a:cxn ang="0">
                <a:pos x="297378438" y="42843450"/>
              </a:cxn>
              <a:cxn ang="0">
                <a:pos x="327620313" y="83165950"/>
              </a:cxn>
              <a:cxn ang="0">
                <a:pos x="0" y="83165950"/>
              </a:cxn>
              <a:cxn ang="0">
                <a:pos x="0" y="433470050"/>
              </a:cxn>
              <a:cxn ang="0">
                <a:pos x="430947513" y="433470050"/>
              </a:cxn>
              <a:cxn ang="0">
                <a:pos x="430947513" y="370465350"/>
              </a:cxn>
              <a:cxn ang="0">
                <a:pos x="614918125" y="433470050"/>
              </a:cxn>
              <a:cxn ang="0">
                <a:pos x="614918125" y="83165950"/>
              </a:cxn>
              <a:cxn ang="0">
                <a:pos x="430947513" y="143649700"/>
              </a:cxn>
            </a:cxnLst>
            <a:pathLst>
              <a:path w="244" h="172">
                <a:moveTo>
                  <a:pt x="171" y="57"/>
                </a:moveTo>
                <a:lnTo>
                  <a:pt x="171" y="33"/>
                </a:lnTo>
                <a:lnTo>
                  <a:pt x="151" y="33"/>
                </a:lnTo>
                <a:lnTo>
                  <a:pt x="126" y="0"/>
                </a:lnTo>
                <a:lnTo>
                  <a:pt x="16" y="0"/>
                </a:lnTo>
                <a:lnTo>
                  <a:pt x="16" y="17"/>
                </a:lnTo>
                <a:lnTo>
                  <a:pt x="118" y="17"/>
                </a:lnTo>
                <a:lnTo>
                  <a:pt x="130" y="33"/>
                </a:lnTo>
                <a:lnTo>
                  <a:pt x="0" y="33"/>
                </a:lnTo>
                <a:lnTo>
                  <a:pt x="0" y="172"/>
                </a:lnTo>
                <a:lnTo>
                  <a:pt x="171" y="172"/>
                </a:lnTo>
                <a:lnTo>
                  <a:pt x="171" y="147"/>
                </a:lnTo>
                <a:lnTo>
                  <a:pt x="244" y="172"/>
                </a:lnTo>
                <a:lnTo>
                  <a:pt x="244" y="33"/>
                </a:lnTo>
                <a:lnTo>
                  <a:pt x="171" y="57"/>
                </a:ln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250" name="Oval 59"/>
          <p:cNvSpPr/>
          <p:nvPr/>
        </p:nvSpPr>
        <p:spPr>
          <a:xfrm>
            <a:off x="10623550" y="3906838"/>
            <a:ext cx="387350" cy="387350"/>
          </a:xfrm>
          <a:prstGeom prst="ellipse">
            <a:avLst/>
          </a:prstGeom>
          <a:solidFill>
            <a:srgbClr val="F3FFF8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251" name="Oval 60"/>
          <p:cNvSpPr/>
          <p:nvPr/>
        </p:nvSpPr>
        <p:spPr>
          <a:xfrm>
            <a:off x="9931400" y="3906838"/>
            <a:ext cx="387350" cy="387350"/>
          </a:xfrm>
          <a:prstGeom prst="ellipse">
            <a:avLst/>
          </a:prstGeom>
          <a:solidFill>
            <a:srgbClr val="F3FFF8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252" name="Oval 61"/>
          <p:cNvSpPr/>
          <p:nvPr/>
        </p:nvSpPr>
        <p:spPr>
          <a:xfrm>
            <a:off x="9259888" y="3906838"/>
            <a:ext cx="387350" cy="387350"/>
          </a:xfrm>
          <a:prstGeom prst="ellipse">
            <a:avLst/>
          </a:prstGeom>
          <a:solidFill>
            <a:srgbClr val="F3FFF8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253" name="Oval 62"/>
          <p:cNvSpPr/>
          <p:nvPr/>
        </p:nvSpPr>
        <p:spPr>
          <a:xfrm>
            <a:off x="8586788" y="3906838"/>
            <a:ext cx="388937" cy="387350"/>
          </a:xfrm>
          <a:prstGeom prst="ellipse">
            <a:avLst/>
          </a:prstGeom>
          <a:solidFill>
            <a:srgbClr val="F3FFF8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254" name="Oval 63"/>
          <p:cNvSpPr/>
          <p:nvPr/>
        </p:nvSpPr>
        <p:spPr>
          <a:xfrm>
            <a:off x="7915275" y="3906838"/>
            <a:ext cx="387350" cy="387350"/>
          </a:xfrm>
          <a:prstGeom prst="ellipse">
            <a:avLst/>
          </a:prstGeom>
          <a:solidFill>
            <a:srgbClr val="F3FFF8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255" name="Oval 64"/>
          <p:cNvSpPr/>
          <p:nvPr/>
        </p:nvSpPr>
        <p:spPr>
          <a:xfrm>
            <a:off x="7243763" y="3906838"/>
            <a:ext cx="387350" cy="387350"/>
          </a:xfrm>
          <a:prstGeom prst="ellipse">
            <a:avLst/>
          </a:prstGeom>
          <a:solidFill>
            <a:srgbClr val="F3FFF8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256" name="Oval 65"/>
          <p:cNvSpPr/>
          <p:nvPr/>
        </p:nvSpPr>
        <p:spPr>
          <a:xfrm>
            <a:off x="6557963" y="3906838"/>
            <a:ext cx="387350" cy="387350"/>
          </a:xfrm>
          <a:prstGeom prst="ellipse">
            <a:avLst/>
          </a:prstGeom>
          <a:solidFill>
            <a:srgbClr val="F3FFF8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257" name="Freeform 66"/>
          <p:cNvSpPr/>
          <p:nvPr/>
        </p:nvSpPr>
        <p:spPr>
          <a:xfrm>
            <a:off x="7915275" y="3233738"/>
            <a:ext cx="387350" cy="385762"/>
          </a:xfrm>
          <a:custGeom>
            <a:avLst/>
            <a:gdLst/>
            <a:ahLst/>
            <a:cxnLst>
              <a:cxn ang="0">
                <a:pos x="625166760" y="126103653"/>
              </a:cxn>
              <a:cxn ang="0">
                <a:pos x="500133408" y="0"/>
              </a:cxn>
              <a:cxn ang="0">
                <a:pos x="395939486" y="55170449"/>
              </a:cxn>
              <a:cxn ang="0">
                <a:pos x="312583380" y="42035091"/>
              </a:cxn>
              <a:cxn ang="0">
                <a:pos x="229227274" y="55170449"/>
              </a:cxn>
              <a:cxn ang="0">
                <a:pos x="125033352" y="0"/>
              </a:cxn>
              <a:cxn ang="0">
                <a:pos x="0" y="126103653"/>
              </a:cxn>
              <a:cxn ang="0">
                <a:pos x="54701890" y="231191381"/>
              </a:cxn>
              <a:cxn ang="0">
                <a:pos x="41677246" y="315259942"/>
              </a:cxn>
              <a:cxn ang="0">
                <a:pos x="138057996" y="525433778"/>
              </a:cxn>
              <a:cxn ang="0">
                <a:pos x="67726534" y="593741206"/>
              </a:cxn>
              <a:cxn ang="0">
                <a:pos x="98984065" y="625266714"/>
              </a:cxn>
              <a:cxn ang="0">
                <a:pos x="171920456" y="549078719"/>
              </a:cxn>
              <a:cxn ang="0">
                <a:pos x="312583380" y="588486414"/>
              </a:cxn>
              <a:cxn ang="0">
                <a:pos x="453246305" y="549078719"/>
              </a:cxn>
              <a:cxn ang="0">
                <a:pos x="526182696" y="625266714"/>
              </a:cxn>
              <a:cxn ang="0">
                <a:pos x="557440227" y="593741206"/>
              </a:cxn>
              <a:cxn ang="0">
                <a:pos x="487108765" y="525433778"/>
              </a:cxn>
              <a:cxn ang="0">
                <a:pos x="583489514" y="315259942"/>
              </a:cxn>
              <a:cxn ang="0">
                <a:pos x="570464871" y="231191381"/>
              </a:cxn>
              <a:cxn ang="0">
                <a:pos x="625166760" y="126103653"/>
              </a:cxn>
            </a:cxnLst>
            <a:pathLst>
              <a:path w="240" h="238">
                <a:moveTo>
                  <a:pt x="240" y="48"/>
                </a:moveTo>
                <a:cubicBezTo>
                  <a:pt x="240" y="21"/>
                  <a:pt x="219" y="0"/>
                  <a:pt x="192" y="0"/>
                </a:cubicBezTo>
                <a:cubicBezTo>
                  <a:pt x="175" y="0"/>
                  <a:pt x="161" y="8"/>
                  <a:pt x="152" y="21"/>
                </a:cubicBezTo>
                <a:cubicBezTo>
                  <a:pt x="142" y="18"/>
                  <a:pt x="131" y="16"/>
                  <a:pt x="120" y="16"/>
                </a:cubicBezTo>
                <a:cubicBezTo>
                  <a:pt x="109" y="16"/>
                  <a:pt x="98" y="18"/>
                  <a:pt x="88" y="21"/>
                </a:cubicBezTo>
                <a:cubicBezTo>
                  <a:pt x="79" y="8"/>
                  <a:pt x="65" y="0"/>
                  <a:pt x="48" y="0"/>
                </a:cubicBezTo>
                <a:cubicBezTo>
                  <a:pt x="21" y="0"/>
                  <a:pt x="0" y="21"/>
                  <a:pt x="0" y="48"/>
                </a:cubicBezTo>
                <a:cubicBezTo>
                  <a:pt x="0" y="65"/>
                  <a:pt x="8" y="79"/>
                  <a:pt x="21" y="88"/>
                </a:cubicBezTo>
                <a:cubicBezTo>
                  <a:pt x="18" y="98"/>
                  <a:pt x="16" y="109"/>
                  <a:pt x="16" y="120"/>
                </a:cubicBezTo>
                <a:cubicBezTo>
                  <a:pt x="16" y="152"/>
                  <a:pt x="30" y="180"/>
                  <a:pt x="53" y="200"/>
                </a:cubicBezTo>
                <a:cubicBezTo>
                  <a:pt x="26" y="226"/>
                  <a:pt x="26" y="226"/>
                  <a:pt x="26" y="226"/>
                </a:cubicBezTo>
                <a:cubicBezTo>
                  <a:pt x="38" y="238"/>
                  <a:pt x="38" y="238"/>
                  <a:pt x="38" y="238"/>
                </a:cubicBezTo>
                <a:cubicBezTo>
                  <a:pt x="66" y="209"/>
                  <a:pt x="66" y="209"/>
                  <a:pt x="66" y="209"/>
                </a:cubicBezTo>
                <a:cubicBezTo>
                  <a:pt x="82" y="219"/>
                  <a:pt x="100" y="224"/>
                  <a:pt x="120" y="224"/>
                </a:cubicBezTo>
                <a:cubicBezTo>
                  <a:pt x="140" y="224"/>
                  <a:pt x="158" y="219"/>
                  <a:pt x="174" y="209"/>
                </a:cubicBezTo>
                <a:cubicBezTo>
                  <a:pt x="202" y="238"/>
                  <a:pt x="202" y="238"/>
                  <a:pt x="202" y="238"/>
                </a:cubicBezTo>
                <a:cubicBezTo>
                  <a:pt x="214" y="226"/>
                  <a:pt x="214" y="226"/>
                  <a:pt x="214" y="226"/>
                </a:cubicBezTo>
                <a:cubicBezTo>
                  <a:pt x="187" y="200"/>
                  <a:pt x="187" y="200"/>
                  <a:pt x="187" y="200"/>
                </a:cubicBezTo>
                <a:cubicBezTo>
                  <a:pt x="210" y="180"/>
                  <a:pt x="224" y="152"/>
                  <a:pt x="224" y="120"/>
                </a:cubicBezTo>
                <a:cubicBezTo>
                  <a:pt x="224" y="109"/>
                  <a:pt x="222" y="98"/>
                  <a:pt x="219" y="88"/>
                </a:cubicBezTo>
                <a:cubicBezTo>
                  <a:pt x="232" y="79"/>
                  <a:pt x="240" y="65"/>
                  <a:pt x="240" y="48"/>
                </a:cubicBez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258" name="Freeform 67"/>
          <p:cNvSpPr/>
          <p:nvPr/>
        </p:nvSpPr>
        <p:spPr>
          <a:xfrm>
            <a:off x="7294563" y="3233738"/>
            <a:ext cx="284162" cy="388937"/>
          </a:xfrm>
          <a:custGeom>
            <a:avLst/>
            <a:gdLst/>
            <a:ahLst/>
            <a:cxnLst>
              <a:cxn ang="0">
                <a:pos x="375379617" y="136565504"/>
              </a:cxn>
              <a:cxn ang="0">
                <a:pos x="375379617" y="42019781"/>
              </a:cxn>
              <a:cxn ang="0">
                <a:pos x="375379617" y="0"/>
              </a:cxn>
              <a:cxn ang="0">
                <a:pos x="333670770" y="0"/>
              </a:cxn>
              <a:cxn ang="0">
                <a:pos x="125126539" y="0"/>
              </a:cxn>
              <a:cxn ang="0">
                <a:pos x="83417693" y="0"/>
              </a:cxn>
              <a:cxn ang="0">
                <a:pos x="83417693" y="42019781"/>
              </a:cxn>
              <a:cxn ang="0">
                <a:pos x="83417693" y="136565504"/>
              </a:cxn>
              <a:cxn ang="0">
                <a:pos x="0" y="315152410"/>
              </a:cxn>
              <a:cxn ang="0">
                <a:pos x="83417693" y="493739316"/>
              </a:cxn>
              <a:cxn ang="0">
                <a:pos x="83417693" y="588285039"/>
              </a:cxn>
              <a:cxn ang="0">
                <a:pos x="83417693" y="630304820"/>
              </a:cxn>
              <a:cxn ang="0">
                <a:pos x="125126539" y="630304820"/>
              </a:cxn>
              <a:cxn ang="0">
                <a:pos x="333670770" y="630304820"/>
              </a:cxn>
              <a:cxn ang="0">
                <a:pos x="375379617" y="630304820"/>
              </a:cxn>
              <a:cxn ang="0">
                <a:pos x="375379617" y="588285039"/>
              </a:cxn>
              <a:cxn ang="0">
                <a:pos x="375379617" y="493739316"/>
              </a:cxn>
              <a:cxn ang="0">
                <a:pos x="458797309" y="315152410"/>
              </a:cxn>
              <a:cxn ang="0">
                <a:pos x="375379617" y="136565504"/>
              </a:cxn>
            </a:cxnLst>
            <a:pathLst>
              <a:path w="176" h="240">
                <a:moveTo>
                  <a:pt x="144" y="52"/>
                </a:moveTo>
                <a:cubicBezTo>
                  <a:pt x="144" y="16"/>
                  <a:pt x="144" y="16"/>
                  <a:pt x="144" y="16"/>
                </a:cubicBezTo>
                <a:cubicBezTo>
                  <a:pt x="144" y="0"/>
                  <a:pt x="144" y="0"/>
                  <a:pt x="144" y="0"/>
                </a:cubicBezTo>
                <a:cubicBezTo>
                  <a:pt x="128" y="0"/>
                  <a:pt x="128" y="0"/>
                  <a:pt x="128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2" y="16"/>
                  <a:pt x="32" y="16"/>
                  <a:pt x="32" y="16"/>
                </a:cubicBezTo>
                <a:cubicBezTo>
                  <a:pt x="32" y="52"/>
                  <a:pt x="32" y="52"/>
                  <a:pt x="32" y="52"/>
                </a:cubicBezTo>
                <a:cubicBezTo>
                  <a:pt x="12" y="68"/>
                  <a:pt x="0" y="93"/>
                  <a:pt x="0" y="120"/>
                </a:cubicBezTo>
                <a:cubicBezTo>
                  <a:pt x="0" y="147"/>
                  <a:pt x="12" y="172"/>
                  <a:pt x="32" y="188"/>
                </a:cubicBezTo>
                <a:cubicBezTo>
                  <a:pt x="32" y="224"/>
                  <a:pt x="32" y="224"/>
                  <a:pt x="32" y="224"/>
                </a:cubicBezTo>
                <a:cubicBezTo>
                  <a:pt x="32" y="240"/>
                  <a:pt x="32" y="240"/>
                  <a:pt x="32" y="240"/>
                </a:cubicBezTo>
                <a:cubicBezTo>
                  <a:pt x="48" y="240"/>
                  <a:pt x="48" y="240"/>
                  <a:pt x="48" y="240"/>
                </a:cubicBezTo>
                <a:cubicBezTo>
                  <a:pt x="128" y="240"/>
                  <a:pt x="128" y="240"/>
                  <a:pt x="128" y="240"/>
                </a:cubicBezTo>
                <a:cubicBezTo>
                  <a:pt x="144" y="240"/>
                  <a:pt x="144" y="240"/>
                  <a:pt x="144" y="240"/>
                </a:cubicBezTo>
                <a:cubicBezTo>
                  <a:pt x="144" y="224"/>
                  <a:pt x="144" y="224"/>
                  <a:pt x="144" y="224"/>
                </a:cubicBezTo>
                <a:cubicBezTo>
                  <a:pt x="144" y="188"/>
                  <a:pt x="144" y="188"/>
                  <a:pt x="144" y="188"/>
                </a:cubicBezTo>
                <a:cubicBezTo>
                  <a:pt x="164" y="172"/>
                  <a:pt x="176" y="147"/>
                  <a:pt x="176" y="120"/>
                </a:cubicBezTo>
                <a:cubicBezTo>
                  <a:pt x="176" y="93"/>
                  <a:pt x="164" y="68"/>
                  <a:pt x="144" y="52"/>
                </a:cubicBez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259" name="Freeform 68"/>
          <p:cNvSpPr/>
          <p:nvPr/>
        </p:nvSpPr>
        <p:spPr>
          <a:xfrm>
            <a:off x="8586788" y="3260725"/>
            <a:ext cx="388937" cy="334963"/>
          </a:xfrm>
          <a:custGeom>
            <a:avLst/>
            <a:gdLst/>
            <a:ahLst/>
            <a:cxnLst>
              <a:cxn ang="0">
                <a:pos x="534272438" y="40322560"/>
              </a:cxn>
              <a:cxn ang="0">
                <a:pos x="534272438" y="0"/>
              </a:cxn>
              <a:cxn ang="0">
                <a:pos x="430946958" y="0"/>
              </a:cxn>
              <a:cxn ang="0">
                <a:pos x="430946958" y="40322560"/>
              </a:cxn>
              <a:cxn ang="0">
                <a:pos x="186491323" y="40322560"/>
              </a:cxn>
              <a:cxn ang="0">
                <a:pos x="186491323" y="0"/>
              </a:cxn>
              <a:cxn ang="0">
                <a:pos x="83165843" y="0"/>
              </a:cxn>
              <a:cxn ang="0">
                <a:pos x="83165843" y="40322560"/>
              </a:cxn>
              <a:cxn ang="0">
                <a:pos x="0" y="40322560"/>
              </a:cxn>
              <a:cxn ang="0">
                <a:pos x="0" y="531756144"/>
              </a:cxn>
              <a:cxn ang="0">
                <a:pos x="617438281" y="531756144"/>
              </a:cxn>
              <a:cxn ang="0">
                <a:pos x="617438281" y="40322560"/>
              </a:cxn>
              <a:cxn ang="0">
                <a:pos x="534272438" y="40322560"/>
              </a:cxn>
            </a:cxnLst>
            <a:pathLst>
              <a:path w="245" h="211">
                <a:moveTo>
                  <a:pt x="212" y="16"/>
                </a:moveTo>
                <a:lnTo>
                  <a:pt x="212" y="0"/>
                </a:lnTo>
                <a:lnTo>
                  <a:pt x="171" y="0"/>
                </a:lnTo>
                <a:lnTo>
                  <a:pt x="171" y="16"/>
                </a:lnTo>
                <a:lnTo>
                  <a:pt x="74" y="16"/>
                </a:lnTo>
                <a:lnTo>
                  <a:pt x="74" y="0"/>
                </a:lnTo>
                <a:lnTo>
                  <a:pt x="33" y="0"/>
                </a:lnTo>
                <a:lnTo>
                  <a:pt x="33" y="16"/>
                </a:lnTo>
                <a:lnTo>
                  <a:pt x="0" y="16"/>
                </a:lnTo>
                <a:lnTo>
                  <a:pt x="0" y="211"/>
                </a:lnTo>
                <a:lnTo>
                  <a:pt x="245" y="211"/>
                </a:lnTo>
                <a:lnTo>
                  <a:pt x="245" y="16"/>
                </a:lnTo>
                <a:lnTo>
                  <a:pt x="212" y="16"/>
                </a:ln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260" name="Freeform 69"/>
          <p:cNvSpPr/>
          <p:nvPr/>
        </p:nvSpPr>
        <p:spPr>
          <a:xfrm>
            <a:off x="9297988" y="3246438"/>
            <a:ext cx="311150" cy="361950"/>
          </a:xfrm>
          <a:custGeom>
            <a:avLst/>
            <a:gdLst/>
            <a:ahLst/>
            <a:cxnLst>
              <a:cxn ang="0">
                <a:pos x="410786263" y="42843450"/>
              </a:cxn>
              <a:cxn ang="0">
                <a:pos x="410786263" y="0"/>
              </a:cxn>
              <a:cxn ang="0">
                <a:pos x="307459063" y="0"/>
              </a:cxn>
              <a:cxn ang="0">
                <a:pos x="307459063" y="42843450"/>
              </a:cxn>
              <a:cxn ang="0">
                <a:pos x="183972200" y="42843450"/>
              </a:cxn>
              <a:cxn ang="0">
                <a:pos x="183972200" y="0"/>
              </a:cxn>
              <a:cxn ang="0">
                <a:pos x="83165950" y="0"/>
              </a:cxn>
              <a:cxn ang="0">
                <a:pos x="83165950" y="42843450"/>
              </a:cxn>
              <a:cxn ang="0">
                <a:pos x="0" y="42843450"/>
              </a:cxn>
              <a:cxn ang="0">
                <a:pos x="0" y="574598800"/>
              </a:cxn>
              <a:cxn ang="0">
                <a:pos x="493950625" y="574598800"/>
              </a:cxn>
              <a:cxn ang="0">
                <a:pos x="493950625" y="42843450"/>
              </a:cxn>
              <a:cxn ang="0">
                <a:pos x="410786263" y="42843450"/>
              </a:cxn>
            </a:cxnLst>
            <a:pathLst>
              <a:path w="196" h="228">
                <a:moveTo>
                  <a:pt x="163" y="17"/>
                </a:moveTo>
                <a:lnTo>
                  <a:pt x="163" y="0"/>
                </a:lnTo>
                <a:lnTo>
                  <a:pt x="122" y="0"/>
                </a:lnTo>
                <a:lnTo>
                  <a:pt x="122" y="17"/>
                </a:lnTo>
                <a:lnTo>
                  <a:pt x="73" y="17"/>
                </a:lnTo>
                <a:lnTo>
                  <a:pt x="73" y="0"/>
                </a:lnTo>
                <a:lnTo>
                  <a:pt x="33" y="0"/>
                </a:lnTo>
                <a:lnTo>
                  <a:pt x="33" y="17"/>
                </a:lnTo>
                <a:lnTo>
                  <a:pt x="0" y="17"/>
                </a:lnTo>
                <a:lnTo>
                  <a:pt x="0" y="228"/>
                </a:lnTo>
                <a:lnTo>
                  <a:pt x="196" y="228"/>
                </a:lnTo>
                <a:lnTo>
                  <a:pt x="196" y="17"/>
                </a:lnTo>
                <a:lnTo>
                  <a:pt x="163" y="17"/>
                </a:ln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261" name="Freeform 70"/>
          <p:cNvSpPr/>
          <p:nvPr/>
        </p:nvSpPr>
        <p:spPr>
          <a:xfrm>
            <a:off x="10623550" y="3279775"/>
            <a:ext cx="387350" cy="296863"/>
          </a:xfrm>
          <a:custGeom>
            <a:avLst/>
            <a:gdLst/>
            <a:ahLst/>
            <a:cxnLst>
              <a:cxn ang="0">
                <a:pos x="574595625" y="367945020"/>
              </a:cxn>
              <a:cxn ang="0">
                <a:pos x="574595625" y="0"/>
              </a:cxn>
              <a:cxn ang="0">
                <a:pos x="40322500" y="0"/>
              </a:cxn>
              <a:cxn ang="0">
                <a:pos x="40322500" y="367945020"/>
              </a:cxn>
              <a:cxn ang="0">
                <a:pos x="0" y="367945020"/>
              </a:cxn>
              <a:cxn ang="0">
                <a:pos x="0" y="471272394"/>
              </a:cxn>
              <a:cxn ang="0">
                <a:pos x="614918125" y="471272394"/>
              </a:cxn>
              <a:cxn ang="0">
                <a:pos x="614918125" y="367945020"/>
              </a:cxn>
              <a:cxn ang="0">
                <a:pos x="574595625" y="367945020"/>
              </a:cxn>
            </a:cxnLst>
            <a:pathLst>
              <a:path w="244" h="187">
                <a:moveTo>
                  <a:pt x="228" y="146"/>
                </a:moveTo>
                <a:lnTo>
                  <a:pt x="228" y="0"/>
                </a:lnTo>
                <a:lnTo>
                  <a:pt x="16" y="0"/>
                </a:lnTo>
                <a:lnTo>
                  <a:pt x="16" y="146"/>
                </a:lnTo>
                <a:lnTo>
                  <a:pt x="0" y="146"/>
                </a:lnTo>
                <a:lnTo>
                  <a:pt x="0" y="187"/>
                </a:lnTo>
                <a:lnTo>
                  <a:pt x="244" y="187"/>
                </a:lnTo>
                <a:lnTo>
                  <a:pt x="244" y="146"/>
                </a:lnTo>
                <a:lnTo>
                  <a:pt x="228" y="146"/>
                </a:ln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262" name="Rectangle 71"/>
          <p:cNvSpPr/>
          <p:nvPr/>
        </p:nvSpPr>
        <p:spPr>
          <a:xfrm>
            <a:off x="9931400" y="3246438"/>
            <a:ext cx="387350" cy="285750"/>
          </a:xfrm>
          <a:prstGeom prst="rect">
            <a:avLst/>
          </a:prstGeom>
          <a:solidFill>
            <a:srgbClr val="F3FFF8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263" name="Freeform 72"/>
          <p:cNvSpPr/>
          <p:nvPr/>
        </p:nvSpPr>
        <p:spPr>
          <a:xfrm>
            <a:off x="6597650" y="3427413"/>
            <a:ext cx="309563" cy="195262"/>
          </a:xfrm>
          <a:custGeom>
            <a:avLst/>
            <a:gdLst/>
            <a:ahLst/>
            <a:cxnLst>
              <a:cxn ang="0">
                <a:pos x="41592691" y="211820218"/>
              </a:cxn>
              <a:cxn ang="0">
                <a:pos x="0" y="211820218"/>
              </a:cxn>
              <a:cxn ang="0">
                <a:pos x="0" y="317730326"/>
              </a:cxn>
              <a:cxn ang="0">
                <a:pos x="499110682" y="317730326"/>
              </a:cxn>
              <a:cxn ang="0">
                <a:pos x="499110682" y="211820218"/>
              </a:cxn>
              <a:cxn ang="0">
                <a:pos x="457517991" y="211820218"/>
              </a:cxn>
              <a:cxn ang="0">
                <a:pos x="249556147" y="0"/>
              </a:cxn>
              <a:cxn ang="0">
                <a:pos x="41592691" y="211820218"/>
              </a:cxn>
            </a:cxnLst>
            <a:pathLst>
              <a:path w="192" h="120">
                <a:moveTo>
                  <a:pt x="16" y="80"/>
                </a:moveTo>
                <a:cubicBezTo>
                  <a:pt x="0" y="80"/>
                  <a:pt x="0" y="80"/>
                  <a:pt x="0" y="80"/>
                </a:cubicBezTo>
                <a:cubicBezTo>
                  <a:pt x="0" y="120"/>
                  <a:pt x="0" y="120"/>
                  <a:pt x="0" y="120"/>
                </a:cubicBezTo>
                <a:cubicBezTo>
                  <a:pt x="192" y="120"/>
                  <a:pt x="192" y="120"/>
                  <a:pt x="192" y="120"/>
                </a:cubicBezTo>
                <a:cubicBezTo>
                  <a:pt x="192" y="80"/>
                  <a:pt x="192" y="80"/>
                  <a:pt x="192" y="80"/>
                </a:cubicBezTo>
                <a:cubicBezTo>
                  <a:pt x="176" y="80"/>
                  <a:pt x="176" y="80"/>
                  <a:pt x="176" y="80"/>
                </a:cubicBezTo>
                <a:cubicBezTo>
                  <a:pt x="176" y="36"/>
                  <a:pt x="140" y="0"/>
                  <a:pt x="96" y="0"/>
                </a:cubicBezTo>
                <a:cubicBezTo>
                  <a:pt x="52" y="0"/>
                  <a:pt x="16" y="36"/>
                  <a:pt x="16" y="80"/>
                </a:cubicBez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264" name="Freeform 73"/>
          <p:cNvSpPr/>
          <p:nvPr/>
        </p:nvSpPr>
        <p:spPr>
          <a:xfrm>
            <a:off x="6597650" y="3233738"/>
            <a:ext cx="309563" cy="193675"/>
          </a:xfrm>
          <a:custGeom>
            <a:avLst/>
            <a:gdLst/>
            <a:ahLst/>
            <a:cxnLst>
              <a:cxn ang="0">
                <a:pos x="249556147" y="312584994"/>
              </a:cxn>
              <a:cxn ang="0">
                <a:pos x="457517991" y="104195536"/>
              </a:cxn>
              <a:cxn ang="0">
                <a:pos x="499110682" y="104195536"/>
              </a:cxn>
              <a:cxn ang="0">
                <a:pos x="499110682" y="0"/>
              </a:cxn>
              <a:cxn ang="0">
                <a:pos x="0" y="0"/>
              </a:cxn>
              <a:cxn ang="0">
                <a:pos x="0" y="104195536"/>
              </a:cxn>
              <a:cxn ang="0">
                <a:pos x="41592691" y="104195536"/>
              </a:cxn>
              <a:cxn ang="0">
                <a:pos x="249556147" y="312584994"/>
              </a:cxn>
            </a:cxnLst>
            <a:pathLst>
              <a:path w="192" h="120">
                <a:moveTo>
                  <a:pt x="96" y="120"/>
                </a:moveTo>
                <a:cubicBezTo>
                  <a:pt x="140" y="120"/>
                  <a:pt x="176" y="84"/>
                  <a:pt x="176" y="40"/>
                </a:cubicBezTo>
                <a:cubicBezTo>
                  <a:pt x="192" y="40"/>
                  <a:pt x="192" y="40"/>
                  <a:pt x="192" y="40"/>
                </a:cubicBezTo>
                <a:cubicBezTo>
                  <a:pt x="192" y="0"/>
                  <a:pt x="192" y="0"/>
                  <a:pt x="19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0"/>
                  <a:pt x="0" y="40"/>
                  <a:pt x="0" y="40"/>
                </a:cubicBezTo>
                <a:cubicBezTo>
                  <a:pt x="16" y="40"/>
                  <a:pt x="16" y="40"/>
                  <a:pt x="16" y="40"/>
                </a:cubicBezTo>
                <a:cubicBezTo>
                  <a:pt x="16" y="84"/>
                  <a:pt x="52" y="120"/>
                  <a:pt x="96" y="120"/>
                </a:cubicBez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265" name="Oval 74"/>
          <p:cNvSpPr/>
          <p:nvPr/>
        </p:nvSpPr>
        <p:spPr>
          <a:xfrm>
            <a:off x="5905500" y="3273425"/>
            <a:ext cx="349250" cy="349250"/>
          </a:xfrm>
          <a:prstGeom prst="ellipse">
            <a:avLst/>
          </a:prstGeom>
          <a:solidFill>
            <a:srgbClr val="F3FFF8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266" name="Oval 75"/>
          <p:cNvSpPr/>
          <p:nvPr/>
        </p:nvSpPr>
        <p:spPr>
          <a:xfrm>
            <a:off x="5213350" y="3233738"/>
            <a:ext cx="388938" cy="388937"/>
          </a:xfrm>
          <a:prstGeom prst="ellipse">
            <a:avLst/>
          </a:prstGeom>
          <a:solidFill>
            <a:srgbClr val="F3FFF8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267" name="Freeform 76"/>
          <p:cNvSpPr/>
          <p:nvPr/>
        </p:nvSpPr>
        <p:spPr>
          <a:xfrm>
            <a:off x="4541838" y="3233738"/>
            <a:ext cx="387350" cy="387350"/>
          </a:xfrm>
          <a:custGeom>
            <a:avLst/>
            <a:gdLst/>
            <a:ahLst/>
            <a:cxnLst>
              <a:cxn ang="0">
                <a:pos x="347781563" y="0"/>
              </a:cxn>
              <a:cxn ang="0">
                <a:pos x="0" y="350304100"/>
              </a:cxn>
              <a:cxn ang="0">
                <a:pos x="267136563" y="614921300"/>
              </a:cxn>
              <a:cxn ang="0">
                <a:pos x="614918125" y="267138150"/>
              </a:cxn>
              <a:cxn ang="0">
                <a:pos x="614918125" y="0"/>
              </a:cxn>
              <a:cxn ang="0">
                <a:pos x="347781563" y="0"/>
              </a:cxn>
            </a:cxnLst>
            <a:pathLst>
              <a:path w="244" h="244">
                <a:moveTo>
                  <a:pt x="138" y="0"/>
                </a:moveTo>
                <a:lnTo>
                  <a:pt x="0" y="139"/>
                </a:lnTo>
                <a:lnTo>
                  <a:pt x="106" y="244"/>
                </a:lnTo>
                <a:lnTo>
                  <a:pt x="244" y="106"/>
                </a:lnTo>
                <a:lnTo>
                  <a:pt x="244" y="0"/>
                </a:lnTo>
                <a:lnTo>
                  <a:pt x="138" y="0"/>
                </a:ln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268" name="Freeform 77"/>
          <p:cNvSpPr/>
          <p:nvPr/>
        </p:nvSpPr>
        <p:spPr>
          <a:xfrm>
            <a:off x="3870325" y="3233738"/>
            <a:ext cx="387350" cy="388937"/>
          </a:xfrm>
          <a:custGeom>
            <a:avLst/>
            <a:gdLst/>
            <a:ahLst/>
            <a:cxnLst>
              <a:cxn ang="0">
                <a:pos x="471270013" y="0"/>
              </a:cxn>
              <a:cxn ang="0">
                <a:pos x="327620313" y="0"/>
              </a:cxn>
              <a:cxn ang="0">
                <a:pos x="0" y="330142426"/>
              </a:cxn>
              <a:cxn ang="0">
                <a:pos x="287297813" y="617441456"/>
              </a:cxn>
              <a:cxn ang="0">
                <a:pos x="614918125" y="287299031"/>
              </a:cxn>
              <a:cxn ang="0">
                <a:pos x="614918125" y="143649515"/>
              </a:cxn>
              <a:cxn ang="0">
                <a:pos x="471270013" y="0"/>
              </a:cxn>
            </a:cxnLst>
            <a:pathLst>
              <a:path w="244" h="245">
                <a:moveTo>
                  <a:pt x="187" y="0"/>
                </a:moveTo>
                <a:lnTo>
                  <a:pt x="130" y="0"/>
                </a:lnTo>
                <a:lnTo>
                  <a:pt x="0" y="131"/>
                </a:lnTo>
                <a:lnTo>
                  <a:pt x="114" y="245"/>
                </a:lnTo>
                <a:lnTo>
                  <a:pt x="244" y="114"/>
                </a:lnTo>
                <a:lnTo>
                  <a:pt x="244" y="57"/>
                </a:lnTo>
                <a:lnTo>
                  <a:pt x="187" y="0"/>
                </a:ln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269" name="Freeform 78"/>
          <p:cNvSpPr/>
          <p:nvPr/>
        </p:nvSpPr>
        <p:spPr>
          <a:xfrm>
            <a:off x="3197225" y="3233738"/>
            <a:ext cx="387350" cy="388937"/>
          </a:xfrm>
          <a:custGeom>
            <a:avLst/>
            <a:gdLst/>
            <a:ahLst/>
            <a:cxnLst>
              <a:cxn ang="0">
                <a:pos x="541810654" y="136565504"/>
              </a:cxn>
              <a:cxn ang="0">
                <a:pos x="526182696" y="152323935"/>
              </a:cxn>
              <a:cxn ang="0">
                <a:pos x="500133408" y="162828475"/>
              </a:cxn>
              <a:cxn ang="0">
                <a:pos x="463666020" y="126060964"/>
              </a:cxn>
              <a:cxn ang="0">
                <a:pos x="474084121" y="99797993"/>
              </a:cxn>
              <a:cxn ang="0">
                <a:pos x="489713693" y="84041183"/>
              </a:cxn>
              <a:cxn ang="0">
                <a:pos x="406359201" y="0"/>
              </a:cxn>
              <a:cxn ang="0">
                <a:pos x="0" y="409698133"/>
              </a:cxn>
              <a:cxn ang="0">
                <a:pos x="83356106" y="493739316"/>
              </a:cxn>
              <a:cxn ang="0">
                <a:pos x="98984065" y="480607830"/>
              </a:cxn>
              <a:cxn ang="0">
                <a:pos x="122428423" y="470101670"/>
              </a:cxn>
              <a:cxn ang="0">
                <a:pos x="158895812" y="506870801"/>
              </a:cxn>
              <a:cxn ang="0">
                <a:pos x="148477711" y="530506827"/>
              </a:cxn>
              <a:cxn ang="0">
                <a:pos x="135453067" y="546263637"/>
              </a:cxn>
              <a:cxn ang="0">
                <a:pos x="218809173" y="630304820"/>
              </a:cxn>
              <a:cxn ang="0">
                <a:pos x="625166760" y="220606687"/>
              </a:cxn>
              <a:cxn ang="0">
                <a:pos x="541810654" y="136565504"/>
              </a:cxn>
            </a:cxnLst>
            <a:pathLst>
              <a:path w="240" h="240">
                <a:moveTo>
                  <a:pt x="208" y="52"/>
                </a:moveTo>
                <a:cubicBezTo>
                  <a:pt x="202" y="58"/>
                  <a:pt x="202" y="58"/>
                  <a:pt x="202" y="58"/>
                </a:cubicBezTo>
                <a:cubicBezTo>
                  <a:pt x="199" y="60"/>
                  <a:pt x="196" y="62"/>
                  <a:pt x="192" y="62"/>
                </a:cubicBezTo>
                <a:cubicBezTo>
                  <a:pt x="185" y="62"/>
                  <a:pt x="178" y="55"/>
                  <a:pt x="178" y="48"/>
                </a:cubicBezTo>
                <a:cubicBezTo>
                  <a:pt x="178" y="44"/>
                  <a:pt x="180" y="41"/>
                  <a:pt x="182" y="38"/>
                </a:cubicBezTo>
                <a:cubicBezTo>
                  <a:pt x="188" y="32"/>
                  <a:pt x="188" y="32"/>
                  <a:pt x="188" y="32"/>
                </a:cubicBezTo>
                <a:cubicBezTo>
                  <a:pt x="156" y="0"/>
                  <a:pt x="156" y="0"/>
                  <a:pt x="156" y="0"/>
                </a:cubicBezTo>
                <a:cubicBezTo>
                  <a:pt x="0" y="156"/>
                  <a:pt x="0" y="156"/>
                  <a:pt x="0" y="156"/>
                </a:cubicBezTo>
                <a:cubicBezTo>
                  <a:pt x="32" y="188"/>
                  <a:pt x="32" y="188"/>
                  <a:pt x="32" y="188"/>
                </a:cubicBezTo>
                <a:cubicBezTo>
                  <a:pt x="38" y="183"/>
                  <a:pt x="38" y="183"/>
                  <a:pt x="38" y="183"/>
                </a:cubicBezTo>
                <a:cubicBezTo>
                  <a:pt x="40" y="180"/>
                  <a:pt x="44" y="179"/>
                  <a:pt x="47" y="179"/>
                </a:cubicBezTo>
                <a:cubicBezTo>
                  <a:pt x="55" y="179"/>
                  <a:pt x="61" y="185"/>
                  <a:pt x="61" y="193"/>
                </a:cubicBezTo>
                <a:cubicBezTo>
                  <a:pt x="61" y="196"/>
                  <a:pt x="60" y="200"/>
                  <a:pt x="57" y="202"/>
                </a:cubicBezTo>
                <a:cubicBezTo>
                  <a:pt x="52" y="208"/>
                  <a:pt x="52" y="208"/>
                  <a:pt x="52" y="208"/>
                </a:cubicBezTo>
                <a:cubicBezTo>
                  <a:pt x="84" y="240"/>
                  <a:pt x="84" y="240"/>
                  <a:pt x="84" y="240"/>
                </a:cubicBezTo>
                <a:cubicBezTo>
                  <a:pt x="240" y="84"/>
                  <a:pt x="240" y="84"/>
                  <a:pt x="240" y="84"/>
                </a:cubicBezTo>
                <a:lnTo>
                  <a:pt x="208" y="52"/>
                </a:ln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270" name="Oval 79"/>
          <p:cNvSpPr/>
          <p:nvPr/>
        </p:nvSpPr>
        <p:spPr>
          <a:xfrm>
            <a:off x="1181100" y="3233738"/>
            <a:ext cx="309563" cy="311150"/>
          </a:xfrm>
          <a:prstGeom prst="ellipse">
            <a:avLst/>
          </a:prstGeom>
          <a:solidFill>
            <a:srgbClr val="F3FFF8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271" name="Oval 80"/>
          <p:cNvSpPr/>
          <p:nvPr/>
        </p:nvSpPr>
        <p:spPr>
          <a:xfrm>
            <a:off x="1852613" y="3233738"/>
            <a:ext cx="311150" cy="311150"/>
          </a:xfrm>
          <a:prstGeom prst="ellipse">
            <a:avLst/>
          </a:prstGeom>
          <a:solidFill>
            <a:srgbClr val="F3FFF8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272" name="Oval 81"/>
          <p:cNvSpPr/>
          <p:nvPr/>
        </p:nvSpPr>
        <p:spPr>
          <a:xfrm>
            <a:off x="2525713" y="3233738"/>
            <a:ext cx="309562" cy="311150"/>
          </a:xfrm>
          <a:prstGeom prst="ellipse">
            <a:avLst/>
          </a:prstGeom>
          <a:solidFill>
            <a:srgbClr val="F3FFF8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273" name="Freeform 82"/>
          <p:cNvSpPr/>
          <p:nvPr/>
        </p:nvSpPr>
        <p:spPr>
          <a:xfrm>
            <a:off x="4541838" y="2600325"/>
            <a:ext cx="387350" cy="284163"/>
          </a:xfrm>
          <a:custGeom>
            <a:avLst/>
            <a:gdLst/>
            <a:ahLst/>
            <a:cxnLst>
              <a:cxn ang="0">
                <a:pos x="312583380" y="0"/>
              </a:cxn>
              <a:cxn ang="0">
                <a:pos x="83356106" y="216365906"/>
              </a:cxn>
              <a:cxn ang="0">
                <a:pos x="0" y="333673559"/>
              </a:cxn>
              <a:cxn ang="0">
                <a:pos x="125033352" y="458800538"/>
              </a:cxn>
              <a:cxn ang="0">
                <a:pos x="500133408" y="458800538"/>
              </a:cxn>
              <a:cxn ang="0">
                <a:pos x="625166760" y="333673559"/>
              </a:cxn>
              <a:cxn ang="0">
                <a:pos x="541810654" y="216365906"/>
              </a:cxn>
              <a:cxn ang="0">
                <a:pos x="312583380" y="0"/>
              </a:cxn>
            </a:cxnLst>
            <a:pathLst>
              <a:path w="240" h="176">
                <a:moveTo>
                  <a:pt x="120" y="0"/>
                </a:moveTo>
                <a:cubicBezTo>
                  <a:pt x="73" y="0"/>
                  <a:pt x="35" y="37"/>
                  <a:pt x="32" y="83"/>
                </a:cubicBezTo>
                <a:cubicBezTo>
                  <a:pt x="13" y="89"/>
                  <a:pt x="0" y="107"/>
                  <a:pt x="0" y="128"/>
                </a:cubicBezTo>
                <a:cubicBezTo>
                  <a:pt x="0" y="155"/>
                  <a:pt x="21" y="176"/>
                  <a:pt x="48" y="176"/>
                </a:cubicBezTo>
                <a:cubicBezTo>
                  <a:pt x="192" y="176"/>
                  <a:pt x="192" y="176"/>
                  <a:pt x="192" y="176"/>
                </a:cubicBezTo>
                <a:cubicBezTo>
                  <a:pt x="219" y="176"/>
                  <a:pt x="240" y="155"/>
                  <a:pt x="240" y="128"/>
                </a:cubicBezTo>
                <a:cubicBezTo>
                  <a:pt x="240" y="107"/>
                  <a:pt x="227" y="89"/>
                  <a:pt x="208" y="83"/>
                </a:cubicBezTo>
                <a:cubicBezTo>
                  <a:pt x="205" y="37"/>
                  <a:pt x="167" y="0"/>
                  <a:pt x="120" y="0"/>
                </a:cubicBez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274" name="Freeform 83"/>
          <p:cNvSpPr/>
          <p:nvPr/>
        </p:nvSpPr>
        <p:spPr>
          <a:xfrm>
            <a:off x="5213350" y="2600325"/>
            <a:ext cx="388938" cy="284163"/>
          </a:xfrm>
          <a:custGeom>
            <a:avLst/>
            <a:gdLst/>
            <a:ahLst/>
            <a:cxnLst>
              <a:cxn ang="0">
                <a:pos x="315151600" y="0"/>
              </a:cxn>
              <a:cxn ang="0">
                <a:pos x="84039778" y="216365906"/>
              </a:cxn>
              <a:cxn ang="0">
                <a:pos x="0" y="333673559"/>
              </a:cxn>
              <a:cxn ang="0">
                <a:pos x="126061288" y="458800538"/>
              </a:cxn>
              <a:cxn ang="0">
                <a:pos x="504241911" y="458800538"/>
              </a:cxn>
              <a:cxn ang="0">
                <a:pos x="630303199" y="333673559"/>
              </a:cxn>
              <a:cxn ang="0">
                <a:pos x="546263421" y="216365906"/>
              </a:cxn>
              <a:cxn ang="0">
                <a:pos x="315151600" y="0"/>
              </a:cxn>
            </a:cxnLst>
            <a:pathLst>
              <a:path w="240" h="176">
                <a:moveTo>
                  <a:pt x="120" y="0"/>
                </a:moveTo>
                <a:cubicBezTo>
                  <a:pt x="73" y="0"/>
                  <a:pt x="35" y="37"/>
                  <a:pt x="32" y="83"/>
                </a:cubicBezTo>
                <a:cubicBezTo>
                  <a:pt x="13" y="89"/>
                  <a:pt x="0" y="107"/>
                  <a:pt x="0" y="128"/>
                </a:cubicBezTo>
                <a:cubicBezTo>
                  <a:pt x="0" y="155"/>
                  <a:pt x="21" y="176"/>
                  <a:pt x="48" y="176"/>
                </a:cubicBezTo>
                <a:cubicBezTo>
                  <a:pt x="192" y="176"/>
                  <a:pt x="192" y="176"/>
                  <a:pt x="192" y="176"/>
                </a:cubicBezTo>
                <a:cubicBezTo>
                  <a:pt x="219" y="176"/>
                  <a:pt x="240" y="155"/>
                  <a:pt x="240" y="128"/>
                </a:cubicBezTo>
                <a:cubicBezTo>
                  <a:pt x="240" y="107"/>
                  <a:pt x="227" y="89"/>
                  <a:pt x="208" y="83"/>
                </a:cubicBezTo>
                <a:cubicBezTo>
                  <a:pt x="205" y="37"/>
                  <a:pt x="167" y="0"/>
                  <a:pt x="120" y="0"/>
                </a:cubicBez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275" name="Freeform 84"/>
          <p:cNvSpPr/>
          <p:nvPr/>
        </p:nvSpPr>
        <p:spPr>
          <a:xfrm>
            <a:off x="5886450" y="2600325"/>
            <a:ext cx="387350" cy="284163"/>
          </a:xfrm>
          <a:custGeom>
            <a:avLst/>
            <a:gdLst/>
            <a:ahLst/>
            <a:cxnLst>
              <a:cxn ang="0">
                <a:pos x="312583380" y="0"/>
              </a:cxn>
              <a:cxn ang="0">
                <a:pos x="83356106" y="216365906"/>
              </a:cxn>
              <a:cxn ang="0">
                <a:pos x="0" y="333673559"/>
              </a:cxn>
              <a:cxn ang="0">
                <a:pos x="125033352" y="458800538"/>
              </a:cxn>
              <a:cxn ang="0">
                <a:pos x="500133408" y="458800538"/>
              </a:cxn>
              <a:cxn ang="0">
                <a:pos x="625166760" y="333673559"/>
              </a:cxn>
              <a:cxn ang="0">
                <a:pos x="541810654" y="216365906"/>
              </a:cxn>
              <a:cxn ang="0">
                <a:pos x="312583380" y="0"/>
              </a:cxn>
            </a:cxnLst>
            <a:pathLst>
              <a:path w="240" h="176">
                <a:moveTo>
                  <a:pt x="120" y="0"/>
                </a:moveTo>
                <a:cubicBezTo>
                  <a:pt x="73" y="0"/>
                  <a:pt x="35" y="37"/>
                  <a:pt x="32" y="83"/>
                </a:cubicBezTo>
                <a:cubicBezTo>
                  <a:pt x="13" y="89"/>
                  <a:pt x="0" y="107"/>
                  <a:pt x="0" y="128"/>
                </a:cubicBezTo>
                <a:cubicBezTo>
                  <a:pt x="0" y="155"/>
                  <a:pt x="21" y="176"/>
                  <a:pt x="48" y="176"/>
                </a:cubicBezTo>
                <a:cubicBezTo>
                  <a:pt x="192" y="176"/>
                  <a:pt x="192" y="176"/>
                  <a:pt x="192" y="176"/>
                </a:cubicBezTo>
                <a:cubicBezTo>
                  <a:pt x="219" y="176"/>
                  <a:pt x="240" y="155"/>
                  <a:pt x="240" y="128"/>
                </a:cubicBezTo>
                <a:cubicBezTo>
                  <a:pt x="240" y="107"/>
                  <a:pt x="227" y="89"/>
                  <a:pt x="208" y="83"/>
                </a:cubicBezTo>
                <a:cubicBezTo>
                  <a:pt x="205" y="37"/>
                  <a:pt x="167" y="0"/>
                  <a:pt x="120" y="0"/>
                </a:cubicBez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276" name="Freeform 85"/>
          <p:cNvSpPr/>
          <p:nvPr/>
        </p:nvSpPr>
        <p:spPr>
          <a:xfrm>
            <a:off x="6557963" y="2600325"/>
            <a:ext cx="387350" cy="284163"/>
          </a:xfrm>
          <a:custGeom>
            <a:avLst/>
            <a:gdLst/>
            <a:ahLst/>
            <a:cxnLst>
              <a:cxn ang="0">
                <a:pos x="312583380" y="0"/>
              </a:cxn>
              <a:cxn ang="0">
                <a:pos x="83356106" y="216365906"/>
              </a:cxn>
              <a:cxn ang="0">
                <a:pos x="0" y="333673559"/>
              </a:cxn>
              <a:cxn ang="0">
                <a:pos x="125033352" y="458800538"/>
              </a:cxn>
              <a:cxn ang="0">
                <a:pos x="500133408" y="458800538"/>
              </a:cxn>
              <a:cxn ang="0">
                <a:pos x="625166760" y="333673559"/>
              </a:cxn>
              <a:cxn ang="0">
                <a:pos x="541810654" y="216365906"/>
              </a:cxn>
              <a:cxn ang="0">
                <a:pos x="312583380" y="0"/>
              </a:cxn>
            </a:cxnLst>
            <a:pathLst>
              <a:path w="240" h="176">
                <a:moveTo>
                  <a:pt x="120" y="0"/>
                </a:moveTo>
                <a:cubicBezTo>
                  <a:pt x="73" y="0"/>
                  <a:pt x="35" y="37"/>
                  <a:pt x="32" y="83"/>
                </a:cubicBezTo>
                <a:cubicBezTo>
                  <a:pt x="13" y="89"/>
                  <a:pt x="0" y="107"/>
                  <a:pt x="0" y="128"/>
                </a:cubicBezTo>
                <a:cubicBezTo>
                  <a:pt x="0" y="155"/>
                  <a:pt x="21" y="176"/>
                  <a:pt x="48" y="176"/>
                </a:cubicBezTo>
                <a:cubicBezTo>
                  <a:pt x="192" y="176"/>
                  <a:pt x="192" y="176"/>
                  <a:pt x="192" y="176"/>
                </a:cubicBezTo>
                <a:cubicBezTo>
                  <a:pt x="219" y="176"/>
                  <a:pt x="240" y="155"/>
                  <a:pt x="240" y="128"/>
                </a:cubicBezTo>
                <a:cubicBezTo>
                  <a:pt x="240" y="107"/>
                  <a:pt x="227" y="89"/>
                  <a:pt x="208" y="83"/>
                </a:cubicBezTo>
                <a:cubicBezTo>
                  <a:pt x="205" y="37"/>
                  <a:pt x="167" y="0"/>
                  <a:pt x="120" y="0"/>
                </a:cubicBez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277" name="Freeform 86"/>
          <p:cNvSpPr/>
          <p:nvPr/>
        </p:nvSpPr>
        <p:spPr>
          <a:xfrm>
            <a:off x="7243763" y="2600325"/>
            <a:ext cx="387350" cy="284163"/>
          </a:xfrm>
          <a:custGeom>
            <a:avLst/>
            <a:gdLst/>
            <a:ahLst/>
            <a:cxnLst>
              <a:cxn ang="0">
                <a:pos x="312583380" y="0"/>
              </a:cxn>
              <a:cxn ang="0">
                <a:pos x="83356106" y="216365906"/>
              </a:cxn>
              <a:cxn ang="0">
                <a:pos x="0" y="333673559"/>
              </a:cxn>
              <a:cxn ang="0">
                <a:pos x="125033352" y="458800538"/>
              </a:cxn>
              <a:cxn ang="0">
                <a:pos x="500133408" y="458800538"/>
              </a:cxn>
              <a:cxn ang="0">
                <a:pos x="625166760" y="333673559"/>
              </a:cxn>
              <a:cxn ang="0">
                <a:pos x="541810654" y="216365906"/>
              </a:cxn>
              <a:cxn ang="0">
                <a:pos x="312583380" y="0"/>
              </a:cxn>
            </a:cxnLst>
            <a:pathLst>
              <a:path w="240" h="176">
                <a:moveTo>
                  <a:pt x="120" y="0"/>
                </a:moveTo>
                <a:cubicBezTo>
                  <a:pt x="73" y="0"/>
                  <a:pt x="35" y="37"/>
                  <a:pt x="32" y="83"/>
                </a:cubicBezTo>
                <a:cubicBezTo>
                  <a:pt x="13" y="89"/>
                  <a:pt x="0" y="107"/>
                  <a:pt x="0" y="128"/>
                </a:cubicBezTo>
                <a:cubicBezTo>
                  <a:pt x="0" y="155"/>
                  <a:pt x="21" y="176"/>
                  <a:pt x="48" y="176"/>
                </a:cubicBezTo>
                <a:cubicBezTo>
                  <a:pt x="192" y="176"/>
                  <a:pt x="192" y="176"/>
                  <a:pt x="192" y="176"/>
                </a:cubicBezTo>
                <a:cubicBezTo>
                  <a:pt x="219" y="176"/>
                  <a:pt x="240" y="155"/>
                  <a:pt x="240" y="128"/>
                </a:cubicBezTo>
                <a:cubicBezTo>
                  <a:pt x="240" y="107"/>
                  <a:pt x="227" y="89"/>
                  <a:pt x="208" y="83"/>
                </a:cubicBezTo>
                <a:cubicBezTo>
                  <a:pt x="205" y="37"/>
                  <a:pt x="167" y="0"/>
                  <a:pt x="120" y="0"/>
                </a:cubicBez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278" name="Rectangle 87"/>
          <p:cNvSpPr/>
          <p:nvPr/>
        </p:nvSpPr>
        <p:spPr>
          <a:xfrm>
            <a:off x="10674350" y="2574925"/>
            <a:ext cx="284163" cy="374650"/>
          </a:xfrm>
          <a:prstGeom prst="rect">
            <a:avLst/>
          </a:prstGeom>
          <a:solidFill>
            <a:srgbClr val="F3FFF8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279" name="Rectangle 88"/>
          <p:cNvSpPr/>
          <p:nvPr/>
        </p:nvSpPr>
        <p:spPr>
          <a:xfrm>
            <a:off x="9983788" y="2574925"/>
            <a:ext cx="284162" cy="374650"/>
          </a:xfrm>
          <a:prstGeom prst="rect">
            <a:avLst/>
          </a:prstGeom>
          <a:solidFill>
            <a:srgbClr val="F3FFF8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280" name="Rectangle 89"/>
          <p:cNvSpPr/>
          <p:nvPr/>
        </p:nvSpPr>
        <p:spPr>
          <a:xfrm>
            <a:off x="9310688" y="2574925"/>
            <a:ext cx="284162" cy="374650"/>
          </a:xfrm>
          <a:prstGeom prst="rect">
            <a:avLst/>
          </a:prstGeom>
          <a:solidFill>
            <a:srgbClr val="F3FFF8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281" name="Rectangle 90"/>
          <p:cNvSpPr/>
          <p:nvPr/>
        </p:nvSpPr>
        <p:spPr>
          <a:xfrm>
            <a:off x="8639175" y="2574925"/>
            <a:ext cx="284163" cy="374650"/>
          </a:xfrm>
          <a:prstGeom prst="rect">
            <a:avLst/>
          </a:prstGeom>
          <a:solidFill>
            <a:srgbClr val="F3FFF8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282" name="Rectangle 91"/>
          <p:cNvSpPr/>
          <p:nvPr/>
        </p:nvSpPr>
        <p:spPr>
          <a:xfrm>
            <a:off x="7967663" y="2574925"/>
            <a:ext cx="284162" cy="374650"/>
          </a:xfrm>
          <a:prstGeom prst="rect">
            <a:avLst/>
          </a:prstGeom>
          <a:solidFill>
            <a:srgbClr val="F3FFF8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283" name="Oval 92"/>
          <p:cNvSpPr/>
          <p:nvPr/>
        </p:nvSpPr>
        <p:spPr>
          <a:xfrm>
            <a:off x="10855325" y="2006600"/>
            <a:ext cx="155575" cy="153988"/>
          </a:xfrm>
          <a:prstGeom prst="ellipse">
            <a:avLst/>
          </a:prstGeom>
          <a:solidFill>
            <a:srgbClr val="F3FFF8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284" name="Freeform 93"/>
          <p:cNvSpPr/>
          <p:nvPr/>
        </p:nvSpPr>
        <p:spPr>
          <a:xfrm>
            <a:off x="9297988" y="1889125"/>
            <a:ext cx="311150" cy="388938"/>
          </a:xfrm>
          <a:custGeom>
            <a:avLst/>
            <a:gdLst/>
            <a:ahLst/>
            <a:cxnLst>
              <a:cxn ang="0">
                <a:pos x="399190865" y="294142465"/>
              </a:cxn>
              <a:cxn ang="0">
                <a:pos x="399190865" y="147072043"/>
              </a:cxn>
              <a:cxn ang="0">
                <a:pos x="252120632" y="0"/>
              </a:cxn>
              <a:cxn ang="0">
                <a:pos x="105050398" y="147072043"/>
              </a:cxn>
              <a:cxn ang="0">
                <a:pos x="105050398" y="294142465"/>
              </a:cxn>
              <a:cxn ang="0">
                <a:pos x="0" y="294142465"/>
              </a:cxn>
              <a:cxn ang="0">
                <a:pos x="0" y="630306441"/>
              </a:cxn>
              <a:cxn ang="0">
                <a:pos x="504241263" y="630306441"/>
              </a:cxn>
              <a:cxn ang="0">
                <a:pos x="504241263" y="294142465"/>
              </a:cxn>
              <a:cxn ang="0">
                <a:pos x="399190865" y="294142465"/>
              </a:cxn>
            </a:cxnLst>
            <a:pathLst>
              <a:path w="192" h="240">
                <a:moveTo>
                  <a:pt x="152" y="112"/>
                </a:moveTo>
                <a:cubicBezTo>
                  <a:pt x="152" y="56"/>
                  <a:pt x="152" y="56"/>
                  <a:pt x="152" y="56"/>
                </a:cubicBezTo>
                <a:cubicBezTo>
                  <a:pt x="152" y="25"/>
                  <a:pt x="127" y="0"/>
                  <a:pt x="96" y="0"/>
                </a:cubicBezTo>
                <a:cubicBezTo>
                  <a:pt x="65" y="0"/>
                  <a:pt x="40" y="25"/>
                  <a:pt x="40" y="56"/>
                </a:cubicBezTo>
                <a:cubicBezTo>
                  <a:pt x="40" y="112"/>
                  <a:pt x="40" y="112"/>
                  <a:pt x="40" y="112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240"/>
                  <a:pt x="0" y="240"/>
                  <a:pt x="0" y="240"/>
                </a:cubicBezTo>
                <a:cubicBezTo>
                  <a:pt x="192" y="240"/>
                  <a:pt x="192" y="240"/>
                  <a:pt x="192" y="240"/>
                </a:cubicBezTo>
                <a:cubicBezTo>
                  <a:pt x="192" y="112"/>
                  <a:pt x="192" y="112"/>
                  <a:pt x="192" y="112"/>
                </a:cubicBezTo>
                <a:lnTo>
                  <a:pt x="152" y="112"/>
                </a:ln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285" name="Freeform 94"/>
          <p:cNvSpPr/>
          <p:nvPr/>
        </p:nvSpPr>
        <p:spPr>
          <a:xfrm>
            <a:off x="9971088" y="1889125"/>
            <a:ext cx="309562" cy="388938"/>
          </a:xfrm>
          <a:custGeom>
            <a:avLst/>
            <a:gdLst/>
            <a:ahLst/>
            <a:cxnLst>
              <a:cxn ang="0">
                <a:pos x="395128484" y="294142465"/>
              </a:cxn>
              <a:cxn ang="0">
                <a:pos x="395128484" y="147072043"/>
              </a:cxn>
              <a:cxn ang="0">
                <a:pos x="249555341" y="0"/>
              </a:cxn>
              <a:cxn ang="0">
                <a:pos x="103980586" y="147072043"/>
              </a:cxn>
              <a:cxn ang="0">
                <a:pos x="103980586" y="294142465"/>
              </a:cxn>
              <a:cxn ang="0">
                <a:pos x="0" y="294142465"/>
              </a:cxn>
              <a:cxn ang="0">
                <a:pos x="0" y="630306441"/>
              </a:cxn>
              <a:cxn ang="0">
                <a:pos x="499109070" y="630306441"/>
              </a:cxn>
              <a:cxn ang="0">
                <a:pos x="499109070" y="294142465"/>
              </a:cxn>
              <a:cxn ang="0">
                <a:pos x="395128484" y="294142465"/>
              </a:cxn>
            </a:cxnLst>
            <a:pathLst>
              <a:path w="192" h="240">
                <a:moveTo>
                  <a:pt x="152" y="112"/>
                </a:moveTo>
                <a:cubicBezTo>
                  <a:pt x="152" y="56"/>
                  <a:pt x="152" y="56"/>
                  <a:pt x="152" y="56"/>
                </a:cubicBezTo>
                <a:cubicBezTo>
                  <a:pt x="152" y="25"/>
                  <a:pt x="127" y="0"/>
                  <a:pt x="96" y="0"/>
                </a:cubicBezTo>
                <a:cubicBezTo>
                  <a:pt x="65" y="0"/>
                  <a:pt x="40" y="25"/>
                  <a:pt x="40" y="56"/>
                </a:cubicBezTo>
                <a:cubicBezTo>
                  <a:pt x="40" y="112"/>
                  <a:pt x="40" y="112"/>
                  <a:pt x="40" y="112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240"/>
                  <a:pt x="0" y="240"/>
                  <a:pt x="0" y="240"/>
                </a:cubicBezTo>
                <a:cubicBezTo>
                  <a:pt x="192" y="240"/>
                  <a:pt x="192" y="240"/>
                  <a:pt x="192" y="240"/>
                </a:cubicBezTo>
                <a:cubicBezTo>
                  <a:pt x="192" y="112"/>
                  <a:pt x="192" y="112"/>
                  <a:pt x="192" y="112"/>
                </a:cubicBezTo>
                <a:lnTo>
                  <a:pt x="152" y="112"/>
                </a:ln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286" name="Oval 95"/>
          <p:cNvSpPr/>
          <p:nvPr/>
        </p:nvSpPr>
        <p:spPr>
          <a:xfrm>
            <a:off x="8664575" y="1928813"/>
            <a:ext cx="233363" cy="231775"/>
          </a:xfrm>
          <a:prstGeom prst="ellipse">
            <a:avLst/>
          </a:prstGeom>
          <a:solidFill>
            <a:srgbClr val="F3FFF8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287" name="Oval 96"/>
          <p:cNvSpPr/>
          <p:nvPr/>
        </p:nvSpPr>
        <p:spPr>
          <a:xfrm>
            <a:off x="7243763" y="1889125"/>
            <a:ext cx="387350" cy="388938"/>
          </a:xfrm>
          <a:prstGeom prst="ellipse">
            <a:avLst/>
          </a:prstGeom>
          <a:solidFill>
            <a:srgbClr val="F3FFF8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288" name="Freeform 97"/>
          <p:cNvSpPr/>
          <p:nvPr/>
        </p:nvSpPr>
        <p:spPr>
          <a:xfrm>
            <a:off x="7921625" y="1914525"/>
            <a:ext cx="374650" cy="338138"/>
          </a:xfrm>
          <a:custGeom>
            <a:avLst/>
            <a:gdLst/>
            <a:ahLst/>
            <a:cxnLst>
              <a:cxn ang="0">
                <a:pos x="390625013" y="93246713"/>
              </a:cxn>
              <a:cxn ang="0">
                <a:pos x="204133450" y="12601594"/>
              </a:cxn>
              <a:cxn ang="0">
                <a:pos x="0" y="90725759"/>
              </a:cxn>
              <a:cxn ang="0">
                <a:pos x="0" y="536796456"/>
              </a:cxn>
              <a:cxn ang="0">
                <a:pos x="204133450" y="446070697"/>
              </a:cxn>
              <a:cxn ang="0">
                <a:pos x="390625013" y="526715816"/>
              </a:cxn>
              <a:cxn ang="0">
                <a:pos x="594756875" y="438509423"/>
              </a:cxn>
              <a:cxn ang="0">
                <a:pos x="594756875" y="0"/>
              </a:cxn>
              <a:cxn ang="0">
                <a:pos x="390625013" y="93246713"/>
              </a:cxn>
            </a:cxnLst>
            <a:pathLst>
              <a:path w="236" h="213">
                <a:moveTo>
                  <a:pt x="155" y="37"/>
                </a:moveTo>
                <a:lnTo>
                  <a:pt x="81" y="5"/>
                </a:lnTo>
                <a:lnTo>
                  <a:pt x="0" y="36"/>
                </a:lnTo>
                <a:lnTo>
                  <a:pt x="0" y="213"/>
                </a:lnTo>
                <a:lnTo>
                  <a:pt x="81" y="177"/>
                </a:lnTo>
                <a:lnTo>
                  <a:pt x="155" y="209"/>
                </a:lnTo>
                <a:lnTo>
                  <a:pt x="236" y="174"/>
                </a:lnTo>
                <a:lnTo>
                  <a:pt x="236" y="0"/>
                </a:lnTo>
                <a:lnTo>
                  <a:pt x="155" y="37"/>
                </a:ln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289" name="Freeform 98"/>
          <p:cNvSpPr/>
          <p:nvPr/>
        </p:nvSpPr>
        <p:spPr>
          <a:xfrm>
            <a:off x="5949950" y="1889125"/>
            <a:ext cx="258763" cy="385763"/>
          </a:xfrm>
          <a:custGeom>
            <a:avLst/>
            <a:gdLst/>
            <a:ahLst/>
            <a:cxnLst>
              <a:cxn ang="0">
                <a:pos x="209245465" y="0"/>
              </a:cxn>
              <a:cxn ang="0">
                <a:pos x="0" y="210174380"/>
              </a:cxn>
              <a:cxn ang="0">
                <a:pos x="96775745" y="449246947"/>
              </a:cxn>
              <a:cxn ang="0">
                <a:pos x="190936366" y="601623332"/>
              </a:cxn>
              <a:cxn ang="0">
                <a:pos x="209245465" y="625268335"/>
              </a:cxn>
              <a:cxn ang="0">
                <a:pos x="227552948" y="601623332"/>
              </a:cxn>
              <a:cxn ang="0">
                <a:pos x="321713569" y="449246947"/>
              </a:cxn>
              <a:cxn ang="0">
                <a:pos x="418489314" y="210174380"/>
              </a:cxn>
              <a:cxn ang="0">
                <a:pos x="209245465" y="0"/>
              </a:cxn>
            </a:cxnLst>
            <a:pathLst>
              <a:path w="160" h="238">
                <a:moveTo>
                  <a:pt x="80" y="0"/>
                </a:moveTo>
                <a:cubicBezTo>
                  <a:pt x="36" y="0"/>
                  <a:pt x="0" y="36"/>
                  <a:pt x="0" y="80"/>
                </a:cubicBezTo>
                <a:cubicBezTo>
                  <a:pt x="0" y="98"/>
                  <a:pt x="12" y="129"/>
                  <a:pt x="37" y="171"/>
                </a:cubicBezTo>
                <a:cubicBezTo>
                  <a:pt x="55" y="202"/>
                  <a:pt x="73" y="228"/>
                  <a:pt x="73" y="229"/>
                </a:cubicBezTo>
                <a:cubicBezTo>
                  <a:pt x="80" y="238"/>
                  <a:pt x="80" y="238"/>
                  <a:pt x="80" y="238"/>
                </a:cubicBezTo>
                <a:cubicBezTo>
                  <a:pt x="87" y="229"/>
                  <a:pt x="87" y="229"/>
                  <a:pt x="87" y="229"/>
                </a:cubicBezTo>
                <a:cubicBezTo>
                  <a:pt x="87" y="228"/>
                  <a:pt x="105" y="202"/>
                  <a:pt x="123" y="171"/>
                </a:cubicBezTo>
                <a:cubicBezTo>
                  <a:pt x="148" y="129"/>
                  <a:pt x="160" y="98"/>
                  <a:pt x="160" y="80"/>
                </a:cubicBezTo>
                <a:cubicBezTo>
                  <a:pt x="160" y="36"/>
                  <a:pt x="124" y="0"/>
                  <a:pt x="80" y="0"/>
                </a:cubicBez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290" name="Freeform 99"/>
          <p:cNvSpPr/>
          <p:nvPr/>
        </p:nvSpPr>
        <p:spPr>
          <a:xfrm>
            <a:off x="6623050" y="1889125"/>
            <a:ext cx="258763" cy="385763"/>
          </a:xfrm>
          <a:custGeom>
            <a:avLst/>
            <a:gdLst/>
            <a:ahLst/>
            <a:cxnLst>
              <a:cxn ang="0">
                <a:pos x="209245465" y="0"/>
              </a:cxn>
              <a:cxn ang="0">
                <a:pos x="0" y="210174380"/>
              </a:cxn>
              <a:cxn ang="0">
                <a:pos x="96775745" y="449246947"/>
              </a:cxn>
              <a:cxn ang="0">
                <a:pos x="190936366" y="601623332"/>
              </a:cxn>
              <a:cxn ang="0">
                <a:pos x="209245465" y="625268335"/>
              </a:cxn>
              <a:cxn ang="0">
                <a:pos x="227552948" y="601623332"/>
              </a:cxn>
              <a:cxn ang="0">
                <a:pos x="321713569" y="449246947"/>
              </a:cxn>
              <a:cxn ang="0">
                <a:pos x="418489314" y="210174380"/>
              </a:cxn>
              <a:cxn ang="0">
                <a:pos x="209245465" y="0"/>
              </a:cxn>
            </a:cxnLst>
            <a:pathLst>
              <a:path w="160" h="238">
                <a:moveTo>
                  <a:pt x="80" y="0"/>
                </a:moveTo>
                <a:cubicBezTo>
                  <a:pt x="36" y="0"/>
                  <a:pt x="0" y="36"/>
                  <a:pt x="0" y="80"/>
                </a:cubicBezTo>
                <a:cubicBezTo>
                  <a:pt x="0" y="98"/>
                  <a:pt x="12" y="129"/>
                  <a:pt x="37" y="171"/>
                </a:cubicBezTo>
                <a:cubicBezTo>
                  <a:pt x="55" y="202"/>
                  <a:pt x="73" y="228"/>
                  <a:pt x="73" y="229"/>
                </a:cubicBezTo>
                <a:cubicBezTo>
                  <a:pt x="80" y="238"/>
                  <a:pt x="80" y="238"/>
                  <a:pt x="80" y="238"/>
                </a:cubicBezTo>
                <a:cubicBezTo>
                  <a:pt x="87" y="229"/>
                  <a:pt x="87" y="229"/>
                  <a:pt x="87" y="229"/>
                </a:cubicBezTo>
                <a:cubicBezTo>
                  <a:pt x="87" y="228"/>
                  <a:pt x="105" y="202"/>
                  <a:pt x="123" y="171"/>
                </a:cubicBezTo>
                <a:cubicBezTo>
                  <a:pt x="148" y="129"/>
                  <a:pt x="160" y="98"/>
                  <a:pt x="160" y="80"/>
                </a:cubicBezTo>
                <a:cubicBezTo>
                  <a:pt x="160" y="36"/>
                  <a:pt x="124" y="0"/>
                  <a:pt x="80" y="0"/>
                </a:cubicBez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291" name="Freeform 100"/>
          <p:cNvSpPr/>
          <p:nvPr/>
        </p:nvSpPr>
        <p:spPr>
          <a:xfrm>
            <a:off x="6557963" y="2160588"/>
            <a:ext cx="165100" cy="117475"/>
          </a:xfrm>
          <a:custGeom>
            <a:avLst/>
            <a:gdLst/>
            <a:ahLst/>
            <a:cxnLst>
              <a:cxn ang="0">
                <a:pos x="165057916" y="29283907"/>
              </a:cxn>
              <a:cxn ang="0">
                <a:pos x="149337806" y="0"/>
              </a:cxn>
              <a:cxn ang="0">
                <a:pos x="62878821" y="0"/>
              </a:cxn>
              <a:cxn ang="0">
                <a:pos x="0" y="191673515"/>
              </a:cxn>
              <a:cxn ang="0">
                <a:pos x="267235392" y="191673515"/>
              </a:cxn>
              <a:cxn ang="0">
                <a:pos x="261995895" y="186349614"/>
              </a:cxn>
              <a:cxn ang="0">
                <a:pos x="165057916" y="29283907"/>
              </a:cxn>
            </a:cxnLst>
            <a:pathLst>
              <a:path w="102" h="72">
                <a:moveTo>
                  <a:pt x="63" y="11"/>
                </a:moveTo>
                <a:cubicBezTo>
                  <a:pt x="61" y="7"/>
                  <a:pt x="59" y="4"/>
                  <a:pt x="57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0" y="72"/>
                  <a:pt x="0" y="72"/>
                  <a:pt x="0" y="72"/>
                </a:cubicBezTo>
                <a:cubicBezTo>
                  <a:pt x="102" y="72"/>
                  <a:pt x="102" y="72"/>
                  <a:pt x="102" y="72"/>
                </a:cubicBezTo>
                <a:cubicBezTo>
                  <a:pt x="100" y="70"/>
                  <a:pt x="100" y="70"/>
                  <a:pt x="100" y="70"/>
                </a:cubicBezTo>
                <a:cubicBezTo>
                  <a:pt x="99" y="69"/>
                  <a:pt x="81" y="42"/>
                  <a:pt x="63" y="11"/>
                </a:cubicBez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292" name="Freeform 101"/>
          <p:cNvSpPr/>
          <p:nvPr/>
        </p:nvSpPr>
        <p:spPr>
          <a:xfrm>
            <a:off x="6784975" y="2160588"/>
            <a:ext cx="163513" cy="117475"/>
          </a:xfrm>
          <a:custGeom>
            <a:avLst/>
            <a:gdLst/>
            <a:ahLst/>
            <a:cxnLst>
              <a:cxn ang="0">
                <a:pos x="5139438" y="186349614"/>
              </a:cxn>
              <a:cxn ang="0">
                <a:pos x="0" y="191673515"/>
              </a:cxn>
              <a:cxn ang="0">
                <a:pos x="262122560" y="191673515"/>
              </a:cxn>
              <a:cxn ang="0">
                <a:pos x="200446098" y="0"/>
              </a:cxn>
              <a:cxn ang="0">
                <a:pos x="115642165" y="0"/>
              </a:cxn>
              <a:cxn ang="0">
                <a:pos x="100223851" y="29283907"/>
              </a:cxn>
              <a:cxn ang="0">
                <a:pos x="5139438" y="186349614"/>
              </a:cxn>
            </a:cxnLst>
            <a:pathLst>
              <a:path w="102" h="72">
                <a:moveTo>
                  <a:pt x="2" y="70"/>
                </a:moveTo>
                <a:cubicBezTo>
                  <a:pt x="0" y="72"/>
                  <a:pt x="0" y="72"/>
                  <a:pt x="0" y="72"/>
                </a:cubicBezTo>
                <a:cubicBezTo>
                  <a:pt x="102" y="72"/>
                  <a:pt x="102" y="72"/>
                  <a:pt x="102" y="72"/>
                </a:cubicBezTo>
                <a:cubicBezTo>
                  <a:pt x="78" y="0"/>
                  <a:pt x="78" y="0"/>
                  <a:pt x="78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3" y="4"/>
                  <a:pt x="41" y="7"/>
                  <a:pt x="39" y="11"/>
                </a:cubicBezTo>
                <a:cubicBezTo>
                  <a:pt x="21" y="42"/>
                  <a:pt x="2" y="69"/>
                  <a:pt x="2" y="70"/>
                </a:cubicBez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293" name="Rectangle 102"/>
          <p:cNvSpPr/>
          <p:nvPr/>
        </p:nvSpPr>
        <p:spPr>
          <a:xfrm>
            <a:off x="3870325" y="1914525"/>
            <a:ext cx="387350" cy="233363"/>
          </a:xfrm>
          <a:prstGeom prst="rect">
            <a:avLst/>
          </a:prstGeom>
          <a:solidFill>
            <a:srgbClr val="F3FFF8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294" name="Rectangle 103"/>
          <p:cNvSpPr/>
          <p:nvPr/>
        </p:nvSpPr>
        <p:spPr>
          <a:xfrm>
            <a:off x="4541838" y="2019300"/>
            <a:ext cx="387350" cy="231775"/>
          </a:xfrm>
          <a:prstGeom prst="rect">
            <a:avLst/>
          </a:prstGeom>
          <a:solidFill>
            <a:srgbClr val="F3FFF8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295" name="Freeform 104"/>
          <p:cNvSpPr/>
          <p:nvPr/>
        </p:nvSpPr>
        <p:spPr>
          <a:xfrm>
            <a:off x="1181100" y="2587625"/>
            <a:ext cx="387350" cy="361950"/>
          </a:xfrm>
          <a:custGeom>
            <a:avLst/>
            <a:gdLst/>
            <a:ahLst/>
            <a:cxnLst>
              <a:cxn ang="0">
                <a:pos x="614918125" y="0"/>
              </a:cxn>
              <a:cxn ang="0">
                <a:pos x="0" y="0"/>
              </a:cxn>
              <a:cxn ang="0">
                <a:pos x="0" y="451110350"/>
              </a:cxn>
              <a:cxn ang="0">
                <a:pos x="163810950" y="451110350"/>
              </a:cxn>
              <a:cxn ang="0">
                <a:pos x="163810950" y="574598800"/>
              </a:cxn>
              <a:cxn ang="0">
                <a:pos x="370463763" y="451110350"/>
              </a:cxn>
              <a:cxn ang="0">
                <a:pos x="614918125" y="451110350"/>
              </a:cxn>
              <a:cxn ang="0">
                <a:pos x="614918125" y="0"/>
              </a:cxn>
              <a:cxn ang="0">
                <a:pos x="614918125" y="0"/>
              </a:cxn>
            </a:cxnLst>
            <a:pathLst>
              <a:path w="244" h="228">
                <a:moveTo>
                  <a:pt x="244" y="0"/>
                </a:moveTo>
                <a:lnTo>
                  <a:pt x="0" y="0"/>
                </a:lnTo>
                <a:lnTo>
                  <a:pt x="0" y="179"/>
                </a:lnTo>
                <a:lnTo>
                  <a:pt x="65" y="179"/>
                </a:lnTo>
                <a:lnTo>
                  <a:pt x="65" y="228"/>
                </a:lnTo>
                <a:lnTo>
                  <a:pt x="147" y="179"/>
                </a:lnTo>
                <a:lnTo>
                  <a:pt x="244" y="179"/>
                </a:lnTo>
                <a:lnTo>
                  <a:pt x="244" y="0"/>
                </a:ln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296" name="Freeform 105"/>
          <p:cNvSpPr/>
          <p:nvPr/>
        </p:nvSpPr>
        <p:spPr>
          <a:xfrm>
            <a:off x="1852613" y="2587625"/>
            <a:ext cx="388937" cy="361950"/>
          </a:xfrm>
          <a:custGeom>
            <a:avLst/>
            <a:gdLst/>
            <a:ahLst/>
            <a:cxnLst>
              <a:cxn ang="0">
                <a:pos x="617438281" y="0"/>
              </a:cxn>
              <a:cxn ang="0">
                <a:pos x="0" y="0"/>
              </a:cxn>
              <a:cxn ang="0">
                <a:pos x="0" y="451110350"/>
              </a:cxn>
              <a:cxn ang="0">
                <a:pos x="166330099" y="451110350"/>
              </a:cxn>
              <a:cxn ang="0">
                <a:pos x="166330099" y="574598800"/>
              </a:cxn>
              <a:cxn ang="0">
                <a:pos x="370463286" y="451110350"/>
              </a:cxn>
              <a:cxn ang="0">
                <a:pos x="617438281" y="451110350"/>
              </a:cxn>
              <a:cxn ang="0">
                <a:pos x="617438281" y="0"/>
              </a:cxn>
              <a:cxn ang="0">
                <a:pos x="617438281" y="0"/>
              </a:cxn>
            </a:cxnLst>
            <a:pathLst>
              <a:path w="245" h="228">
                <a:moveTo>
                  <a:pt x="245" y="0"/>
                </a:moveTo>
                <a:lnTo>
                  <a:pt x="0" y="0"/>
                </a:lnTo>
                <a:lnTo>
                  <a:pt x="0" y="179"/>
                </a:lnTo>
                <a:lnTo>
                  <a:pt x="66" y="179"/>
                </a:lnTo>
                <a:lnTo>
                  <a:pt x="66" y="228"/>
                </a:lnTo>
                <a:lnTo>
                  <a:pt x="147" y="179"/>
                </a:lnTo>
                <a:lnTo>
                  <a:pt x="245" y="179"/>
                </a:lnTo>
                <a:lnTo>
                  <a:pt x="245" y="0"/>
                </a:ln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297" name="Freeform 106"/>
          <p:cNvSpPr/>
          <p:nvPr/>
        </p:nvSpPr>
        <p:spPr>
          <a:xfrm>
            <a:off x="2525713" y="2587625"/>
            <a:ext cx="387350" cy="361950"/>
          </a:xfrm>
          <a:custGeom>
            <a:avLst/>
            <a:gdLst/>
            <a:ahLst/>
            <a:cxnLst>
              <a:cxn ang="0">
                <a:pos x="614918125" y="0"/>
              </a:cxn>
              <a:cxn ang="0">
                <a:pos x="0" y="0"/>
              </a:cxn>
              <a:cxn ang="0">
                <a:pos x="0" y="451110350"/>
              </a:cxn>
              <a:cxn ang="0">
                <a:pos x="163810950" y="451110350"/>
              </a:cxn>
              <a:cxn ang="0">
                <a:pos x="163810950" y="574598800"/>
              </a:cxn>
              <a:cxn ang="0">
                <a:pos x="367942813" y="451110350"/>
              </a:cxn>
              <a:cxn ang="0">
                <a:pos x="614918125" y="451110350"/>
              </a:cxn>
              <a:cxn ang="0">
                <a:pos x="614918125" y="0"/>
              </a:cxn>
              <a:cxn ang="0">
                <a:pos x="614918125" y="0"/>
              </a:cxn>
            </a:cxnLst>
            <a:pathLst>
              <a:path w="244" h="228">
                <a:moveTo>
                  <a:pt x="244" y="0"/>
                </a:moveTo>
                <a:lnTo>
                  <a:pt x="0" y="0"/>
                </a:lnTo>
                <a:lnTo>
                  <a:pt x="0" y="179"/>
                </a:lnTo>
                <a:lnTo>
                  <a:pt x="65" y="179"/>
                </a:lnTo>
                <a:lnTo>
                  <a:pt x="65" y="228"/>
                </a:lnTo>
                <a:lnTo>
                  <a:pt x="146" y="179"/>
                </a:lnTo>
                <a:lnTo>
                  <a:pt x="244" y="179"/>
                </a:lnTo>
                <a:lnTo>
                  <a:pt x="244" y="0"/>
                </a:ln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298" name="Freeform 107"/>
          <p:cNvSpPr/>
          <p:nvPr/>
        </p:nvSpPr>
        <p:spPr>
          <a:xfrm>
            <a:off x="3197225" y="2587625"/>
            <a:ext cx="387350" cy="361950"/>
          </a:xfrm>
          <a:custGeom>
            <a:avLst/>
            <a:gdLst/>
            <a:ahLst/>
            <a:cxnLst>
              <a:cxn ang="0">
                <a:pos x="614918125" y="0"/>
              </a:cxn>
              <a:cxn ang="0">
                <a:pos x="0" y="0"/>
              </a:cxn>
              <a:cxn ang="0">
                <a:pos x="0" y="451110350"/>
              </a:cxn>
              <a:cxn ang="0">
                <a:pos x="163810950" y="451110350"/>
              </a:cxn>
              <a:cxn ang="0">
                <a:pos x="163810950" y="574598800"/>
              </a:cxn>
              <a:cxn ang="0">
                <a:pos x="370463763" y="451110350"/>
              </a:cxn>
              <a:cxn ang="0">
                <a:pos x="614918125" y="451110350"/>
              </a:cxn>
              <a:cxn ang="0">
                <a:pos x="614918125" y="0"/>
              </a:cxn>
              <a:cxn ang="0">
                <a:pos x="614918125" y="0"/>
              </a:cxn>
            </a:cxnLst>
            <a:pathLst>
              <a:path w="244" h="228">
                <a:moveTo>
                  <a:pt x="244" y="0"/>
                </a:moveTo>
                <a:lnTo>
                  <a:pt x="0" y="0"/>
                </a:lnTo>
                <a:lnTo>
                  <a:pt x="0" y="179"/>
                </a:lnTo>
                <a:lnTo>
                  <a:pt x="65" y="179"/>
                </a:lnTo>
                <a:lnTo>
                  <a:pt x="65" y="228"/>
                </a:lnTo>
                <a:lnTo>
                  <a:pt x="147" y="179"/>
                </a:lnTo>
                <a:lnTo>
                  <a:pt x="244" y="179"/>
                </a:lnTo>
                <a:lnTo>
                  <a:pt x="244" y="0"/>
                </a:ln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299" name="Freeform 108"/>
          <p:cNvSpPr/>
          <p:nvPr/>
        </p:nvSpPr>
        <p:spPr>
          <a:xfrm>
            <a:off x="3870325" y="2587625"/>
            <a:ext cx="387350" cy="361950"/>
          </a:xfrm>
          <a:custGeom>
            <a:avLst/>
            <a:gdLst/>
            <a:ahLst/>
            <a:cxnLst>
              <a:cxn ang="0">
                <a:pos x="614918125" y="0"/>
              </a:cxn>
              <a:cxn ang="0">
                <a:pos x="0" y="0"/>
              </a:cxn>
              <a:cxn ang="0">
                <a:pos x="0" y="451110350"/>
              </a:cxn>
              <a:cxn ang="0">
                <a:pos x="163810950" y="451110350"/>
              </a:cxn>
              <a:cxn ang="0">
                <a:pos x="163810950" y="574598800"/>
              </a:cxn>
              <a:cxn ang="0">
                <a:pos x="367942813" y="451110350"/>
              </a:cxn>
              <a:cxn ang="0">
                <a:pos x="614918125" y="451110350"/>
              </a:cxn>
              <a:cxn ang="0">
                <a:pos x="614918125" y="0"/>
              </a:cxn>
              <a:cxn ang="0">
                <a:pos x="614918125" y="0"/>
              </a:cxn>
            </a:cxnLst>
            <a:pathLst>
              <a:path w="244" h="228">
                <a:moveTo>
                  <a:pt x="244" y="0"/>
                </a:moveTo>
                <a:lnTo>
                  <a:pt x="0" y="0"/>
                </a:lnTo>
                <a:lnTo>
                  <a:pt x="0" y="179"/>
                </a:lnTo>
                <a:lnTo>
                  <a:pt x="65" y="179"/>
                </a:lnTo>
                <a:lnTo>
                  <a:pt x="65" y="228"/>
                </a:lnTo>
                <a:lnTo>
                  <a:pt x="146" y="179"/>
                </a:lnTo>
                <a:lnTo>
                  <a:pt x="244" y="179"/>
                </a:lnTo>
                <a:lnTo>
                  <a:pt x="244" y="0"/>
                </a:ln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00" name="Freeform 109"/>
          <p:cNvSpPr/>
          <p:nvPr/>
        </p:nvSpPr>
        <p:spPr>
          <a:xfrm>
            <a:off x="1181100" y="1966913"/>
            <a:ext cx="387350" cy="233362"/>
          </a:xfrm>
          <a:custGeom>
            <a:avLst/>
            <a:gdLst/>
            <a:ahLst/>
            <a:cxnLst>
              <a:cxn ang="0">
                <a:pos x="614918125" y="0"/>
              </a:cxn>
              <a:cxn ang="0">
                <a:pos x="183972200" y="0"/>
              </a:cxn>
              <a:cxn ang="0">
                <a:pos x="0" y="183971806"/>
              </a:cxn>
              <a:cxn ang="0">
                <a:pos x="183972200" y="370464556"/>
              </a:cxn>
              <a:cxn ang="0">
                <a:pos x="614918125" y="370464556"/>
              </a:cxn>
              <a:cxn ang="0">
                <a:pos x="614918125" y="0"/>
              </a:cxn>
              <a:cxn ang="0">
                <a:pos x="614918125" y="0"/>
              </a:cxn>
            </a:cxnLst>
            <a:pathLst>
              <a:path w="244" h="147">
                <a:moveTo>
                  <a:pt x="244" y="0"/>
                </a:moveTo>
                <a:lnTo>
                  <a:pt x="73" y="0"/>
                </a:lnTo>
                <a:lnTo>
                  <a:pt x="0" y="73"/>
                </a:lnTo>
                <a:lnTo>
                  <a:pt x="73" y="147"/>
                </a:lnTo>
                <a:lnTo>
                  <a:pt x="244" y="147"/>
                </a:lnTo>
                <a:lnTo>
                  <a:pt x="244" y="0"/>
                </a:ln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01" name="Freeform 110"/>
          <p:cNvSpPr/>
          <p:nvPr/>
        </p:nvSpPr>
        <p:spPr>
          <a:xfrm>
            <a:off x="1852613" y="1966913"/>
            <a:ext cx="388937" cy="233362"/>
          </a:xfrm>
          <a:custGeom>
            <a:avLst/>
            <a:gdLst/>
            <a:ahLst/>
            <a:cxnLst>
              <a:cxn ang="0">
                <a:pos x="0" y="370464556"/>
              </a:cxn>
              <a:cxn ang="0">
                <a:pos x="430946958" y="370464556"/>
              </a:cxn>
              <a:cxn ang="0">
                <a:pos x="617438281" y="183971806"/>
              </a:cxn>
              <a:cxn ang="0">
                <a:pos x="430946958" y="0"/>
              </a:cxn>
              <a:cxn ang="0">
                <a:pos x="0" y="0"/>
              </a:cxn>
              <a:cxn ang="0">
                <a:pos x="0" y="370464556"/>
              </a:cxn>
              <a:cxn ang="0">
                <a:pos x="0" y="370464556"/>
              </a:cxn>
            </a:cxnLst>
            <a:pathLst>
              <a:path w="245" h="147">
                <a:moveTo>
                  <a:pt x="0" y="147"/>
                </a:moveTo>
                <a:lnTo>
                  <a:pt x="171" y="147"/>
                </a:lnTo>
                <a:lnTo>
                  <a:pt x="245" y="73"/>
                </a:lnTo>
                <a:lnTo>
                  <a:pt x="171" y="0"/>
                </a:lnTo>
                <a:lnTo>
                  <a:pt x="0" y="0"/>
                </a:lnTo>
                <a:lnTo>
                  <a:pt x="0" y="147"/>
                </a:ln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02" name="Freeform 111"/>
          <p:cNvSpPr/>
          <p:nvPr/>
        </p:nvSpPr>
        <p:spPr>
          <a:xfrm>
            <a:off x="2603500" y="1889125"/>
            <a:ext cx="231775" cy="388938"/>
          </a:xfrm>
          <a:custGeom>
            <a:avLst/>
            <a:gdLst/>
            <a:ahLst/>
            <a:cxnLst>
              <a:cxn ang="0">
                <a:pos x="367942813" y="617443044"/>
              </a:cxn>
              <a:cxn ang="0">
                <a:pos x="367942813" y="186493390"/>
              </a:cxn>
              <a:cxn ang="0">
                <a:pos x="183972200" y="0"/>
              </a:cxn>
              <a:cxn ang="0">
                <a:pos x="0" y="186493390"/>
              </a:cxn>
              <a:cxn ang="0">
                <a:pos x="0" y="617443044"/>
              </a:cxn>
              <a:cxn ang="0">
                <a:pos x="367942813" y="617443044"/>
              </a:cxn>
              <a:cxn ang="0">
                <a:pos x="367942813" y="617443044"/>
              </a:cxn>
            </a:cxnLst>
            <a:pathLst>
              <a:path w="146" h="245">
                <a:moveTo>
                  <a:pt x="146" y="245"/>
                </a:moveTo>
                <a:lnTo>
                  <a:pt x="146" y="74"/>
                </a:lnTo>
                <a:lnTo>
                  <a:pt x="73" y="0"/>
                </a:lnTo>
                <a:lnTo>
                  <a:pt x="0" y="74"/>
                </a:lnTo>
                <a:lnTo>
                  <a:pt x="0" y="245"/>
                </a:lnTo>
                <a:lnTo>
                  <a:pt x="146" y="245"/>
                </a:ln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03" name="Freeform 112"/>
          <p:cNvSpPr/>
          <p:nvPr/>
        </p:nvSpPr>
        <p:spPr>
          <a:xfrm>
            <a:off x="3281363" y="1889125"/>
            <a:ext cx="233362" cy="388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30949654"/>
              </a:cxn>
              <a:cxn ang="0">
                <a:pos x="183971806" y="617443044"/>
              </a:cxn>
              <a:cxn ang="0">
                <a:pos x="370462969" y="430949654"/>
              </a:cxn>
              <a:cxn ang="0">
                <a:pos x="370462969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 w="147" h="245">
                <a:moveTo>
                  <a:pt x="0" y="0"/>
                </a:moveTo>
                <a:lnTo>
                  <a:pt x="0" y="171"/>
                </a:lnTo>
                <a:lnTo>
                  <a:pt x="73" y="245"/>
                </a:lnTo>
                <a:lnTo>
                  <a:pt x="147" y="171"/>
                </a:lnTo>
                <a:lnTo>
                  <a:pt x="147" y="0"/>
                </a:lnTo>
                <a:lnTo>
                  <a:pt x="0" y="0"/>
                </a:lnTo>
                <a:close/>
              </a:path>
            </a:pathLst>
          </a:custGeom>
          <a:solidFill>
            <a:srgbClr val="F3FFF8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04" name="Freeform 235"/>
          <p:cNvSpPr>
            <a:spLocks noEditPoints="1"/>
          </p:cNvSpPr>
          <p:nvPr/>
        </p:nvSpPr>
        <p:spPr>
          <a:xfrm>
            <a:off x="3870325" y="3233738"/>
            <a:ext cx="387350" cy="388937"/>
          </a:xfrm>
          <a:custGeom>
            <a:avLst/>
            <a:gdLst/>
            <a:ahLst/>
            <a:cxnLst>
              <a:cxn ang="0">
                <a:pos x="471270013" y="0"/>
              </a:cxn>
              <a:cxn ang="0">
                <a:pos x="327620313" y="0"/>
              </a:cxn>
              <a:cxn ang="0">
                <a:pos x="0" y="330140838"/>
              </a:cxn>
              <a:cxn ang="0">
                <a:pos x="287297813" y="617438281"/>
              </a:cxn>
              <a:cxn ang="0">
                <a:pos x="614918125" y="287297443"/>
              </a:cxn>
              <a:cxn ang="0">
                <a:pos x="614918125" y="143649515"/>
              </a:cxn>
              <a:cxn ang="0">
                <a:pos x="471270013" y="0"/>
              </a:cxn>
              <a:cxn ang="0">
                <a:pos x="574595625" y="269657166"/>
              </a:cxn>
              <a:cxn ang="0">
                <a:pos x="287297813" y="556954609"/>
              </a:cxn>
              <a:cxn ang="0">
                <a:pos x="57964388" y="330140838"/>
              </a:cxn>
              <a:cxn ang="0">
                <a:pos x="345262200" y="42843395"/>
              </a:cxn>
              <a:cxn ang="0">
                <a:pos x="451108763" y="42843395"/>
              </a:cxn>
              <a:cxn ang="0">
                <a:pos x="453628125" y="42843395"/>
              </a:cxn>
              <a:cxn ang="0">
                <a:pos x="574595625" y="161289793"/>
              </a:cxn>
              <a:cxn ang="0">
                <a:pos x="574595625" y="269657166"/>
              </a:cxn>
            </a:cxnLst>
            <a:pathLst>
              <a:path w="244" h="245">
                <a:moveTo>
                  <a:pt x="187" y="0"/>
                </a:moveTo>
                <a:lnTo>
                  <a:pt x="130" y="0"/>
                </a:lnTo>
                <a:lnTo>
                  <a:pt x="0" y="131"/>
                </a:lnTo>
                <a:lnTo>
                  <a:pt x="114" y="245"/>
                </a:lnTo>
                <a:lnTo>
                  <a:pt x="244" y="114"/>
                </a:lnTo>
                <a:lnTo>
                  <a:pt x="244" y="57"/>
                </a:lnTo>
                <a:lnTo>
                  <a:pt x="187" y="0"/>
                </a:lnTo>
                <a:close/>
                <a:moveTo>
                  <a:pt x="228" y="107"/>
                </a:moveTo>
                <a:lnTo>
                  <a:pt x="114" y="221"/>
                </a:lnTo>
                <a:lnTo>
                  <a:pt x="23" y="131"/>
                </a:lnTo>
                <a:lnTo>
                  <a:pt x="137" y="17"/>
                </a:lnTo>
                <a:lnTo>
                  <a:pt x="179" y="17"/>
                </a:lnTo>
                <a:lnTo>
                  <a:pt x="180" y="17"/>
                </a:lnTo>
                <a:lnTo>
                  <a:pt x="228" y="64"/>
                </a:lnTo>
                <a:lnTo>
                  <a:pt x="228" y="107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05" name="Oval 236"/>
          <p:cNvSpPr/>
          <p:nvPr/>
        </p:nvSpPr>
        <p:spPr>
          <a:xfrm>
            <a:off x="4141788" y="3311525"/>
            <a:ext cx="38100" cy="39688"/>
          </a:xfrm>
          <a:prstGeom prst="ellipse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306" name="Freeform 251"/>
          <p:cNvSpPr>
            <a:spLocks noEditPoints="1"/>
          </p:cNvSpPr>
          <p:nvPr/>
        </p:nvSpPr>
        <p:spPr>
          <a:xfrm>
            <a:off x="1181100" y="1966913"/>
            <a:ext cx="387350" cy="233362"/>
          </a:xfrm>
          <a:custGeom>
            <a:avLst/>
            <a:gdLst/>
            <a:ahLst/>
            <a:cxnLst>
              <a:cxn ang="0">
                <a:pos x="574595625" y="40322414"/>
              </a:cxn>
              <a:cxn ang="0">
                <a:pos x="574595625" y="327619611"/>
              </a:cxn>
              <a:cxn ang="0">
                <a:pos x="201612500" y="327619611"/>
              </a:cxn>
              <a:cxn ang="0">
                <a:pos x="57964388" y="183971806"/>
              </a:cxn>
              <a:cxn ang="0">
                <a:pos x="201612500" y="40322414"/>
              </a:cxn>
              <a:cxn ang="0">
                <a:pos x="574595625" y="40322414"/>
              </a:cxn>
              <a:cxn ang="0">
                <a:pos x="614918125" y="0"/>
              </a:cxn>
              <a:cxn ang="0">
                <a:pos x="183972200" y="0"/>
              </a:cxn>
              <a:cxn ang="0">
                <a:pos x="0" y="183971806"/>
              </a:cxn>
              <a:cxn ang="0">
                <a:pos x="183972200" y="370462969"/>
              </a:cxn>
              <a:cxn ang="0">
                <a:pos x="614918125" y="370462969"/>
              </a:cxn>
              <a:cxn ang="0">
                <a:pos x="614918125" y="0"/>
              </a:cxn>
              <a:cxn ang="0">
                <a:pos x="614918125" y="0"/>
              </a:cxn>
            </a:cxnLst>
            <a:pathLst>
              <a:path w="244" h="147">
                <a:moveTo>
                  <a:pt x="228" y="16"/>
                </a:moveTo>
                <a:lnTo>
                  <a:pt x="228" y="130"/>
                </a:lnTo>
                <a:lnTo>
                  <a:pt x="80" y="130"/>
                </a:lnTo>
                <a:lnTo>
                  <a:pt x="23" y="73"/>
                </a:lnTo>
                <a:lnTo>
                  <a:pt x="80" y="16"/>
                </a:lnTo>
                <a:lnTo>
                  <a:pt x="228" y="16"/>
                </a:lnTo>
                <a:close/>
                <a:moveTo>
                  <a:pt x="244" y="0"/>
                </a:moveTo>
                <a:lnTo>
                  <a:pt x="73" y="0"/>
                </a:lnTo>
                <a:lnTo>
                  <a:pt x="0" y="73"/>
                </a:lnTo>
                <a:lnTo>
                  <a:pt x="73" y="147"/>
                </a:lnTo>
                <a:lnTo>
                  <a:pt x="244" y="147"/>
                </a:lnTo>
                <a:lnTo>
                  <a:pt x="244" y="0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07" name="Freeform 252"/>
          <p:cNvSpPr>
            <a:spLocks noEditPoints="1"/>
          </p:cNvSpPr>
          <p:nvPr/>
        </p:nvSpPr>
        <p:spPr>
          <a:xfrm>
            <a:off x="1181100" y="1966913"/>
            <a:ext cx="387350" cy="233362"/>
          </a:xfrm>
          <a:custGeom>
            <a:avLst/>
            <a:gdLst/>
            <a:ahLst/>
            <a:cxnLst>
              <a:cxn ang="0">
                <a:pos x="574595625" y="40322414"/>
              </a:cxn>
              <a:cxn ang="0">
                <a:pos x="574595625" y="327619611"/>
              </a:cxn>
              <a:cxn ang="0">
                <a:pos x="201612500" y="327619611"/>
              </a:cxn>
              <a:cxn ang="0">
                <a:pos x="57964388" y="183971806"/>
              </a:cxn>
              <a:cxn ang="0">
                <a:pos x="201612500" y="40322414"/>
              </a:cxn>
              <a:cxn ang="0">
                <a:pos x="574595625" y="40322414"/>
              </a:cxn>
              <a:cxn ang="0">
                <a:pos x="614918125" y="0"/>
              </a:cxn>
              <a:cxn ang="0">
                <a:pos x="183972200" y="0"/>
              </a:cxn>
              <a:cxn ang="0">
                <a:pos x="0" y="183971806"/>
              </a:cxn>
              <a:cxn ang="0">
                <a:pos x="183972200" y="370462969"/>
              </a:cxn>
              <a:cxn ang="0">
                <a:pos x="614918125" y="370462969"/>
              </a:cxn>
              <a:cxn ang="0">
                <a:pos x="614918125" y="0"/>
              </a:cxn>
              <a:cxn ang="0">
                <a:pos x="614918125" y="0"/>
              </a:cxn>
            </a:cxnLst>
            <a:pathLst>
              <a:path w="244" h="147">
                <a:moveTo>
                  <a:pt x="228" y="16"/>
                </a:moveTo>
                <a:lnTo>
                  <a:pt x="228" y="130"/>
                </a:lnTo>
                <a:lnTo>
                  <a:pt x="80" y="130"/>
                </a:lnTo>
                <a:lnTo>
                  <a:pt x="23" y="73"/>
                </a:lnTo>
                <a:lnTo>
                  <a:pt x="80" y="16"/>
                </a:lnTo>
                <a:lnTo>
                  <a:pt x="228" y="16"/>
                </a:lnTo>
                <a:moveTo>
                  <a:pt x="244" y="0"/>
                </a:moveTo>
                <a:lnTo>
                  <a:pt x="73" y="0"/>
                </a:lnTo>
                <a:lnTo>
                  <a:pt x="0" y="73"/>
                </a:lnTo>
                <a:lnTo>
                  <a:pt x="73" y="147"/>
                </a:lnTo>
                <a:lnTo>
                  <a:pt x="244" y="147"/>
                </a:lnTo>
                <a:lnTo>
                  <a:pt x="244" y="0"/>
                </a:lnTo>
              </a:path>
            </a:pathLst>
          </a:custGeom>
          <a:noFill/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08" name="Freeform 253"/>
          <p:cNvSpPr>
            <a:spLocks noEditPoints="1"/>
          </p:cNvSpPr>
          <p:nvPr/>
        </p:nvSpPr>
        <p:spPr>
          <a:xfrm>
            <a:off x="1852613" y="1966913"/>
            <a:ext cx="388937" cy="233362"/>
          </a:xfrm>
          <a:custGeom>
            <a:avLst/>
            <a:gdLst/>
            <a:ahLst/>
            <a:cxnLst>
              <a:cxn ang="0">
                <a:pos x="42843395" y="40322414"/>
              </a:cxn>
              <a:cxn ang="0">
                <a:pos x="413305094" y="40322414"/>
              </a:cxn>
              <a:cxn ang="0">
                <a:pos x="556954609" y="183971806"/>
              </a:cxn>
              <a:cxn ang="0">
                <a:pos x="413305094" y="327619611"/>
              </a:cxn>
              <a:cxn ang="0">
                <a:pos x="42843395" y="327619611"/>
              </a:cxn>
              <a:cxn ang="0">
                <a:pos x="42843395" y="40322414"/>
              </a:cxn>
              <a:cxn ang="0">
                <a:pos x="0" y="0"/>
              </a:cxn>
              <a:cxn ang="0">
                <a:pos x="0" y="370462969"/>
              </a:cxn>
              <a:cxn ang="0">
                <a:pos x="430946958" y="370462969"/>
              </a:cxn>
              <a:cxn ang="0">
                <a:pos x="617438281" y="183971806"/>
              </a:cxn>
              <a:cxn ang="0">
                <a:pos x="430946958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 w="245" h="147">
                <a:moveTo>
                  <a:pt x="17" y="16"/>
                </a:moveTo>
                <a:lnTo>
                  <a:pt x="164" y="16"/>
                </a:lnTo>
                <a:lnTo>
                  <a:pt x="221" y="73"/>
                </a:lnTo>
                <a:lnTo>
                  <a:pt x="164" y="130"/>
                </a:lnTo>
                <a:lnTo>
                  <a:pt x="17" y="130"/>
                </a:lnTo>
                <a:lnTo>
                  <a:pt x="17" y="16"/>
                </a:lnTo>
                <a:close/>
                <a:moveTo>
                  <a:pt x="0" y="0"/>
                </a:moveTo>
                <a:lnTo>
                  <a:pt x="0" y="147"/>
                </a:lnTo>
                <a:lnTo>
                  <a:pt x="171" y="147"/>
                </a:lnTo>
                <a:lnTo>
                  <a:pt x="245" y="73"/>
                </a:lnTo>
                <a:lnTo>
                  <a:pt x="171" y="0"/>
                </a:lnTo>
                <a:lnTo>
                  <a:pt x="0" y="0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09" name="Freeform 254"/>
          <p:cNvSpPr>
            <a:spLocks noEditPoints="1"/>
          </p:cNvSpPr>
          <p:nvPr/>
        </p:nvSpPr>
        <p:spPr>
          <a:xfrm>
            <a:off x="1852613" y="1966913"/>
            <a:ext cx="388937" cy="233362"/>
          </a:xfrm>
          <a:custGeom>
            <a:avLst/>
            <a:gdLst/>
            <a:ahLst/>
            <a:cxnLst>
              <a:cxn ang="0">
                <a:pos x="42843395" y="40322414"/>
              </a:cxn>
              <a:cxn ang="0">
                <a:pos x="413305094" y="40322414"/>
              </a:cxn>
              <a:cxn ang="0">
                <a:pos x="556954609" y="183971806"/>
              </a:cxn>
              <a:cxn ang="0">
                <a:pos x="413305094" y="327619611"/>
              </a:cxn>
              <a:cxn ang="0">
                <a:pos x="42843395" y="327619611"/>
              </a:cxn>
              <a:cxn ang="0">
                <a:pos x="42843395" y="40322414"/>
              </a:cxn>
              <a:cxn ang="0">
                <a:pos x="0" y="0"/>
              </a:cxn>
              <a:cxn ang="0">
                <a:pos x="0" y="370462969"/>
              </a:cxn>
              <a:cxn ang="0">
                <a:pos x="430946958" y="370462969"/>
              </a:cxn>
              <a:cxn ang="0">
                <a:pos x="617438281" y="183971806"/>
              </a:cxn>
              <a:cxn ang="0">
                <a:pos x="430946958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 w="245" h="147">
                <a:moveTo>
                  <a:pt x="17" y="16"/>
                </a:moveTo>
                <a:lnTo>
                  <a:pt x="164" y="16"/>
                </a:lnTo>
                <a:lnTo>
                  <a:pt x="221" y="73"/>
                </a:lnTo>
                <a:lnTo>
                  <a:pt x="164" y="130"/>
                </a:lnTo>
                <a:lnTo>
                  <a:pt x="17" y="130"/>
                </a:lnTo>
                <a:lnTo>
                  <a:pt x="17" y="16"/>
                </a:lnTo>
                <a:moveTo>
                  <a:pt x="0" y="0"/>
                </a:moveTo>
                <a:lnTo>
                  <a:pt x="0" y="147"/>
                </a:lnTo>
                <a:lnTo>
                  <a:pt x="171" y="147"/>
                </a:lnTo>
                <a:lnTo>
                  <a:pt x="245" y="73"/>
                </a:lnTo>
                <a:lnTo>
                  <a:pt x="171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10" name="Freeform 255"/>
          <p:cNvSpPr>
            <a:spLocks noEditPoints="1"/>
          </p:cNvSpPr>
          <p:nvPr/>
        </p:nvSpPr>
        <p:spPr>
          <a:xfrm>
            <a:off x="2603500" y="1889125"/>
            <a:ext cx="231775" cy="388938"/>
          </a:xfrm>
          <a:custGeom>
            <a:avLst/>
            <a:gdLst/>
            <a:ahLst/>
            <a:cxnLst>
              <a:cxn ang="0">
                <a:pos x="327620313" y="574596364"/>
              </a:cxn>
              <a:cxn ang="0">
                <a:pos x="40322500" y="574596364"/>
              </a:cxn>
              <a:cxn ang="0">
                <a:pos x="40322500" y="204133712"/>
              </a:cxn>
              <a:cxn ang="0">
                <a:pos x="183972200" y="60483828"/>
              </a:cxn>
              <a:cxn ang="0">
                <a:pos x="327620313" y="204133712"/>
              </a:cxn>
              <a:cxn ang="0">
                <a:pos x="327620313" y="574596364"/>
              </a:cxn>
              <a:cxn ang="0">
                <a:pos x="367942813" y="617439869"/>
              </a:cxn>
              <a:cxn ang="0">
                <a:pos x="367942813" y="186491802"/>
              </a:cxn>
              <a:cxn ang="0">
                <a:pos x="183972200" y="0"/>
              </a:cxn>
              <a:cxn ang="0">
                <a:pos x="0" y="186491802"/>
              </a:cxn>
              <a:cxn ang="0">
                <a:pos x="0" y="617439869"/>
              </a:cxn>
              <a:cxn ang="0">
                <a:pos x="367942813" y="617439869"/>
              </a:cxn>
              <a:cxn ang="0">
                <a:pos x="367942813" y="617439869"/>
              </a:cxn>
            </a:cxnLst>
            <a:pathLst>
              <a:path w="146" h="245">
                <a:moveTo>
                  <a:pt x="130" y="228"/>
                </a:moveTo>
                <a:lnTo>
                  <a:pt x="16" y="228"/>
                </a:lnTo>
                <a:lnTo>
                  <a:pt x="16" y="81"/>
                </a:lnTo>
                <a:lnTo>
                  <a:pt x="73" y="24"/>
                </a:lnTo>
                <a:lnTo>
                  <a:pt x="130" y="81"/>
                </a:lnTo>
                <a:lnTo>
                  <a:pt x="130" y="228"/>
                </a:lnTo>
                <a:close/>
                <a:moveTo>
                  <a:pt x="146" y="245"/>
                </a:moveTo>
                <a:lnTo>
                  <a:pt x="146" y="74"/>
                </a:lnTo>
                <a:lnTo>
                  <a:pt x="73" y="0"/>
                </a:lnTo>
                <a:lnTo>
                  <a:pt x="0" y="74"/>
                </a:lnTo>
                <a:lnTo>
                  <a:pt x="0" y="245"/>
                </a:lnTo>
                <a:lnTo>
                  <a:pt x="146" y="245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11" name="Freeform 256"/>
          <p:cNvSpPr>
            <a:spLocks noEditPoints="1"/>
          </p:cNvSpPr>
          <p:nvPr/>
        </p:nvSpPr>
        <p:spPr>
          <a:xfrm>
            <a:off x="2603500" y="1889125"/>
            <a:ext cx="231775" cy="388938"/>
          </a:xfrm>
          <a:custGeom>
            <a:avLst/>
            <a:gdLst/>
            <a:ahLst/>
            <a:cxnLst>
              <a:cxn ang="0">
                <a:pos x="327620313" y="574596364"/>
              </a:cxn>
              <a:cxn ang="0">
                <a:pos x="40322500" y="574596364"/>
              </a:cxn>
              <a:cxn ang="0">
                <a:pos x="40322500" y="204133712"/>
              </a:cxn>
              <a:cxn ang="0">
                <a:pos x="183972200" y="60483828"/>
              </a:cxn>
              <a:cxn ang="0">
                <a:pos x="327620313" y="204133712"/>
              </a:cxn>
              <a:cxn ang="0">
                <a:pos x="327620313" y="574596364"/>
              </a:cxn>
              <a:cxn ang="0">
                <a:pos x="367942813" y="617439869"/>
              </a:cxn>
              <a:cxn ang="0">
                <a:pos x="367942813" y="186491802"/>
              </a:cxn>
              <a:cxn ang="0">
                <a:pos x="183972200" y="0"/>
              </a:cxn>
              <a:cxn ang="0">
                <a:pos x="0" y="186491802"/>
              </a:cxn>
              <a:cxn ang="0">
                <a:pos x="0" y="617439869"/>
              </a:cxn>
              <a:cxn ang="0">
                <a:pos x="367942813" y="617439869"/>
              </a:cxn>
              <a:cxn ang="0">
                <a:pos x="367942813" y="617439869"/>
              </a:cxn>
            </a:cxnLst>
            <a:pathLst>
              <a:path w="146" h="245">
                <a:moveTo>
                  <a:pt x="130" y="228"/>
                </a:moveTo>
                <a:lnTo>
                  <a:pt x="16" y="228"/>
                </a:lnTo>
                <a:lnTo>
                  <a:pt x="16" y="81"/>
                </a:lnTo>
                <a:lnTo>
                  <a:pt x="73" y="24"/>
                </a:lnTo>
                <a:lnTo>
                  <a:pt x="130" y="81"/>
                </a:lnTo>
                <a:lnTo>
                  <a:pt x="130" y="228"/>
                </a:lnTo>
                <a:moveTo>
                  <a:pt x="146" y="245"/>
                </a:moveTo>
                <a:lnTo>
                  <a:pt x="146" y="74"/>
                </a:lnTo>
                <a:lnTo>
                  <a:pt x="73" y="0"/>
                </a:lnTo>
                <a:lnTo>
                  <a:pt x="0" y="74"/>
                </a:lnTo>
                <a:lnTo>
                  <a:pt x="0" y="245"/>
                </a:lnTo>
                <a:lnTo>
                  <a:pt x="146" y="245"/>
                </a:lnTo>
              </a:path>
            </a:pathLst>
          </a:custGeom>
          <a:noFill/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12" name="Freeform 257"/>
          <p:cNvSpPr>
            <a:spLocks noEditPoints="1"/>
          </p:cNvSpPr>
          <p:nvPr/>
        </p:nvSpPr>
        <p:spPr>
          <a:xfrm>
            <a:off x="3281363" y="1889125"/>
            <a:ext cx="233362" cy="388938"/>
          </a:xfrm>
          <a:custGeom>
            <a:avLst/>
            <a:gdLst/>
            <a:ahLst/>
            <a:cxnLst>
              <a:cxn ang="0">
                <a:pos x="327619611" y="40322552"/>
              </a:cxn>
              <a:cxn ang="0">
                <a:pos x="327619611" y="413306156"/>
              </a:cxn>
              <a:cxn ang="0">
                <a:pos x="183971806" y="556956041"/>
              </a:cxn>
              <a:cxn ang="0">
                <a:pos x="40322414" y="413306156"/>
              </a:cxn>
              <a:cxn ang="0">
                <a:pos x="40322414" y="40322552"/>
              </a:cxn>
              <a:cxn ang="0">
                <a:pos x="327619611" y="40322552"/>
              </a:cxn>
              <a:cxn ang="0">
                <a:pos x="370462969" y="0"/>
              </a:cxn>
              <a:cxn ang="0">
                <a:pos x="0" y="0"/>
              </a:cxn>
              <a:cxn ang="0">
                <a:pos x="0" y="430948067"/>
              </a:cxn>
              <a:cxn ang="0">
                <a:pos x="183971806" y="617439869"/>
              </a:cxn>
              <a:cxn ang="0">
                <a:pos x="370462969" y="430948067"/>
              </a:cxn>
              <a:cxn ang="0">
                <a:pos x="370462969" y="0"/>
              </a:cxn>
              <a:cxn ang="0">
                <a:pos x="370462969" y="0"/>
              </a:cxn>
            </a:cxnLst>
            <a:pathLst>
              <a:path w="147" h="245">
                <a:moveTo>
                  <a:pt x="130" y="16"/>
                </a:moveTo>
                <a:lnTo>
                  <a:pt x="130" y="164"/>
                </a:lnTo>
                <a:lnTo>
                  <a:pt x="73" y="221"/>
                </a:lnTo>
                <a:lnTo>
                  <a:pt x="16" y="164"/>
                </a:lnTo>
                <a:lnTo>
                  <a:pt x="16" y="16"/>
                </a:lnTo>
                <a:lnTo>
                  <a:pt x="130" y="16"/>
                </a:lnTo>
                <a:close/>
                <a:moveTo>
                  <a:pt x="147" y="0"/>
                </a:moveTo>
                <a:lnTo>
                  <a:pt x="0" y="0"/>
                </a:lnTo>
                <a:lnTo>
                  <a:pt x="0" y="171"/>
                </a:lnTo>
                <a:lnTo>
                  <a:pt x="73" y="245"/>
                </a:lnTo>
                <a:lnTo>
                  <a:pt x="147" y="171"/>
                </a:lnTo>
                <a:lnTo>
                  <a:pt x="147" y="0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13" name="Freeform 258"/>
          <p:cNvSpPr>
            <a:spLocks noEditPoints="1"/>
          </p:cNvSpPr>
          <p:nvPr/>
        </p:nvSpPr>
        <p:spPr>
          <a:xfrm>
            <a:off x="3281363" y="1889125"/>
            <a:ext cx="233362" cy="388938"/>
          </a:xfrm>
          <a:custGeom>
            <a:avLst/>
            <a:gdLst/>
            <a:ahLst/>
            <a:cxnLst>
              <a:cxn ang="0">
                <a:pos x="327619611" y="40322552"/>
              </a:cxn>
              <a:cxn ang="0">
                <a:pos x="327619611" y="413306156"/>
              </a:cxn>
              <a:cxn ang="0">
                <a:pos x="183971806" y="556956041"/>
              </a:cxn>
              <a:cxn ang="0">
                <a:pos x="40322414" y="413306156"/>
              </a:cxn>
              <a:cxn ang="0">
                <a:pos x="40322414" y="40322552"/>
              </a:cxn>
              <a:cxn ang="0">
                <a:pos x="327619611" y="40322552"/>
              </a:cxn>
              <a:cxn ang="0">
                <a:pos x="370462969" y="0"/>
              </a:cxn>
              <a:cxn ang="0">
                <a:pos x="0" y="0"/>
              </a:cxn>
              <a:cxn ang="0">
                <a:pos x="0" y="430948067"/>
              </a:cxn>
              <a:cxn ang="0">
                <a:pos x="183971806" y="617439869"/>
              </a:cxn>
              <a:cxn ang="0">
                <a:pos x="370462969" y="430948067"/>
              </a:cxn>
              <a:cxn ang="0">
                <a:pos x="370462969" y="0"/>
              </a:cxn>
              <a:cxn ang="0">
                <a:pos x="370462969" y="0"/>
              </a:cxn>
            </a:cxnLst>
            <a:pathLst>
              <a:path w="147" h="245">
                <a:moveTo>
                  <a:pt x="130" y="16"/>
                </a:moveTo>
                <a:lnTo>
                  <a:pt x="130" y="164"/>
                </a:lnTo>
                <a:lnTo>
                  <a:pt x="73" y="221"/>
                </a:lnTo>
                <a:lnTo>
                  <a:pt x="16" y="164"/>
                </a:lnTo>
                <a:lnTo>
                  <a:pt x="16" y="16"/>
                </a:lnTo>
                <a:lnTo>
                  <a:pt x="130" y="16"/>
                </a:lnTo>
                <a:moveTo>
                  <a:pt x="147" y="0"/>
                </a:moveTo>
                <a:lnTo>
                  <a:pt x="0" y="0"/>
                </a:lnTo>
                <a:lnTo>
                  <a:pt x="0" y="171"/>
                </a:lnTo>
                <a:lnTo>
                  <a:pt x="73" y="245"/>
                </a:lnTo>
                <a:lnTo>
                  <a:pt x="147" y="171"/>
                </a:lnTo>
                <a:lnTo>
                  <a:pt x="147" y="0"/>
                </a:lnTo>
              </a:path>
            </a:pathLst>
          </a:custGeom>
          <a:noFill/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14" name="Freeform 259"/>
          <p:cNvSpPr/>
          <p:nvPr/>
        </p:nvSpPr>
        <p:spPr>
          <a:xfrm>
            <a:off x="3976688" y="2006600"/>
            <a:ext cx="174625" cy="269875"/>
          </a:xfrm>
          <a:custGeom>
            <a:avLst/>
            <a:gdLst/>
            <a:ahLst/>
            <a:cxnLst>
              <a:cxn ang="0">
                <a:pos x="158770638" y="350302513"/>
              </a:cxn>
              <a:cxn ang="0">
                <a:pos x="158770638" y="0"/>
              </a:cxn>
              <a:cxn ang="0">
                <a:pos x="118448138" y="0"/>
              </a:cxn>
              <a:cxn ang="0">
                <a:pos x="118448138" y="350302513"/>
              </a:cxn>
              <a:cxn ang="0">
                <a:pos x="30241875" y="259576888"/>
              </a:cxn>
              <a:cxn ang="0">
                <a:pos x="0" y="292338125"/>
              </a:cxn>
              <a:cxn ang="0">
                <a:pos x="138609388" y="428426563"/>
              </a:cxn>
              <a:cxn ang="0">
                <a:pos x="277217188" y="292338125"/>
              </a:cxn>
              <a:cxn ang="0">
                <a:pos x="244455950" y="259576888"/>
              </a:cxn>
              <a:cxn ang="0">
                <a:pos x="158770638" y="350302513"/>
              </a:cxn>
            </a:cxnLst>
            <a:pathLst>
              <a:path w="110" h="170">
                <a:moveTo>
                  <a:pt x="63" y="139"/>
                </a:moveTo>
                <a:lnTo>
                  <a:pt x="63" y="0"/>
                </a:lnTo>
                <a:lnTo>
                  <a:pt x="47" y="0"/>
                </a:lnTo>
                <a:lnTo>
                  <a:pt x="47" y="139"/>
                </a:lnTo>
                <a:lnTo>
                  <a:pt x="12" y="103"/>
                </a:lnTo>
                <a:lnTo>
                  <a:pt x="0" y="116"/>
                </a:lnTo>
                <a:lnTo>
                  <a:pt x="55" y="170"/>
                </a:lnTo>
                <a:lnTo>
                  <a:pt x="110" y="116"/>
                </a:lnTo>
                <a:lnTo>
                  <a:pt x="97" y="103"/>
                </a:lnTo>
                <a:lnTo>
                  <a:pt x="63" y="139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15" name="Freeform 260"/>
          <p:cNvSpPr/>
          <p:nvPr/>
        </p:nvSpPr>
        <p:spPr>
          <a:xfrm>
            <a:off x="3870325" y="1914525"/>
            <a:ext cx="387350" cy="2333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70464556"/>
              </a:cxn>
              <a:cxn ang="0">
                <a:pos x="244455950" y="370464556"/>
              </a:cxn>
              <a:cxn ang="0">
                <a:pos x="244455950" y="330141970"/>
              </a:cxn>
              <a:cxn ang="0">
                <a:pos x="40322500" y="330141970"/>
              </a:cxn>
              <a:cxn ang="0">
                <a:pos x="40322500" y="42843542"/>
              </a:cxn>
              <a:cxn ang="0">
                <a:pos x="574595625" y="42843542"/>
              </a:cxn>
              <a:cxn ang="0">
                <a:pos x="574595625" y="330141970"/>
              </a:cxn>
              <a:cxn ang="0">
                <a:pos x="367942813" y="330141970"/>
              </a:cxn>
              <a:cxn ang="0">
                <a:pos x="367942813" y="370464556"/>
              </a:cxn>
              <a:cxn ang="0">
                <a:pos x="614918125" y="370464556"/>
              </a:cxn>
              <a:cxn ang="0">
                <a:pos x="614918125" y="0"/>
              </a:cxn>
              <a:cxn ang="0">
                <a:pos x="0" y="0"/>
              </a:cxn>
            </a:cxnLst>
            <a:pathLst>
              <a:path w="244" h="147">
                <a:moveTo>
                  <a:pt x="0" y="0"/>
                </a:moveTo>
                <a:lnTo>
                  <a:pt x="0" y="147"/>
                </a:lnTo>
                <a:lnTo>
                  <a:pt x="97" y="147"/>
                </a:lnTo>
                <a:lnTo>
                  <a:pt x="97" y="131"/>
                </a:lnTo>
                <a:lnTo>
                  <a:pt x="16" y="131"/>
                </a:lnTo>
                <a:lnTo>
                  <a:pt x="16" y="17"/>
                </a:lnTo>
                <a:lnTo>
                  <a:pt x="228" y="17"/>
                </a:lnTo>
                <a:lnTo>
                  <a:pt x="228" y="131"/>
                </a:lnTo>
                <a:lnTo>
                  <a:pt x="146" y="131"/>
                </a:lnTo>
                <a:lnTo>
                  <a:pt x="146" y="147"/>
                </a:lnTo>
                <a:lnTo>
                  <a:pt x="244" y="147"/>
                </a:lnTo>
                <a:lnTo>
                  <a:pt x="244" y="0"/>
                </a:lnTo>
                <a:lnTo>
                  <a:pt x="0" y="0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16" name="Freeform 261"/>
          <p:cNvSpPr/>
          <p:nvPr/>
        </p:nvSpPr>
        <p:spPr>
          <a:xfrm>
            <a:off x="4648200" y="1889125"/>
            <a:ext cx="174625" cy="271463"/>
          </a:xfrm>
          <a:custGeom>
            <a:avLst/>
            <a:gdLst/>
            <a:ahLst/>
            <a:cxnLst>
              <a:cxn ang="0">
                <a:pos x="158770638" y="80645149"/>
              </a:cxn>
              <a:cxn ang="0">
                <a:pos x="158770638" y="430948306"/>
              </a:cxn>
              <a:cxn ang="0">
                <a:pos x="118448138" y="430948306"/>
              </a:cxn>
              <a:cxn ang="0">
                <a:pos x="118448138" y="80645149"/>
              </a:cxn>
              <a:cxn ang="0">
                <a:pos x="30241875" y="166330619"/>
              </a:cxn>
              <a:cxn ang="0">
                <a:pos x="0" y="138609643"/>
              </a:cxn>
              <a:cxn ang="0">
                <a:pos x="138609388" y="0"/>
              </a:cxn>
              <a:cxn ang="0">
                <a:pos x="277217188" y="138609643"/>
              </a:cxn>
              <a:cxn ang="0">
                <a:pos x="246975313" y="166330619"/>
              </a:cxn>
              <a:cxn ang="0">
                <a:pos x="158770638" y="80645149"/>
              </a:cxn>
            </a:cxnLst>
            <a:pathLst>
              <a:path w="110" h="171">
                <a:moveTo>
                  <a:pt x="63" y="32"/>
                </a:moveTo>
                <a:lnTo>
                  <a:pt x="63" y="171"/>
                </a:lnTo>
                <a:lnTo>
                  <a:pt x="47" y="171"/>
                </a:lnTo>
                <a:lnTo>
                  <a:pt x="47" y="32"/>
                </a:lnTo>
                <a:lnTo>
                  <a:pt x="12" y="66"/>
                </a:lnTo>
                <a:lnTo>
                  <a:pt x="0" y="55"/>
                </a:lnTo>
                <a:lnTo>
                  <a:pt x="55" y="0"/>
                </a:lnTo>
                <a:lnTo>
                  <a:pt x="110" y="55"/>
                </a:lnTo>
                <a:lnTo>
                  <a:pt x="98" y="66"/>
                </a:lnTo>
                <a:lnTo>
                  <a:pt x="63" y="32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17" name="Freeform 262"/>
          <p:cNvSpPr/>
          <p:nvPr/>
        </p:nvSpPr>
        <p:spPr>
          <a:xfrm>
            <a:off x="4541838" y="2019300"/>
            <a:ext cx="387350" cy="231775"/>
          </a:xfrm>
          <a:custGeom>
            <a:avLst/>
            <a:gdLst/>
            <a:ahLst/>
            <a:cxnLst>
              <a:cxn ang="0">
                <a:pos x="0" y="367942813"/>
              </a:cxn>
              <a:cxn ang="0">
                <a:pos x="0" y="0"/>
              </a:cxn>
              <a:cxn ang="0">
                <a:pos x="246975313" y="0"/>
              </a:cxn>
              <a:cxn ang="0">
                <a:pos x="246975313" y="40322500"/>
              </a:cxn>
              <a:cxn ang="0">
                <a:pos x="40322500" y="40322500"/>
              </a:cxn>
              <a:cxn ang="0">
                <a:pos x="40322500" y="327620313"/>
              </a:cxn>
              <a:cxn ang="0">
                <a:pos x="574595625" y="327620313"/>
              </a:cxn>
              <a:cxn ang="0">
                <a:pos x="574595625" y="40322500"/>
              </a:cxn>
              <a:cxn ang="0">
                <a:pos x="367942813" y="40322500"/>
              </a:cxn>
              <a:cxn ang="0">
                <a:pos x="367942813" y="0"/>
              </a:cxn>
              <a:cxn ang="0">
                <a:pos x="614918125" y="0"/>
              </a:cxn>
              <a:cxn ang="0">
                <a:pos x="614918125" y="367942813"/>
              </a:cxn>
              <a:cxn ang="0">
                <a:pos x="0" y="367942813"/>
              </a:cxn>
            </a:cxnLst>
            <a:pathLst>
              <a:path w="244" h="146">
                <a:moveTo>
                  <a:pt x="0" y="146"/>
                </a:moveTo>
                <a:lnTo>
                  <a:pt x="0" y="0"/>
                </a:lnTo>
                <a:lnTo>
                  <a:pt x="98" y="0"/>
                </a:lnTo>
                <a:lnTo>
                  <a:pt x="98" y="16"/>
                </a:lnTo>
                <a:lnTo>
                  <a:pt x="16" y="16"/>
                </a:lnTo>
                <a:lnTo>
                  <a:pt x="16" y="130"/>
                </a:lnTo>
                <a:lnTo>
                  <a:pt x="228" y="130"/>
                </a:lnTo>
                <a:lnTo>
                  <a:pt x="228" y="16"/>
                </a:lnTo>
                <a:lnTo>
                  <a:pt x="146" y="16"/>
                </a:lnTo>
                <a:lnTo>
                  <a:pt x="146" y="0"/>
                </a:lnTo>
                <a:lnTo>
                  <a:pt x="244" y="0"/>
                </a:lnTo>
                <a:lnTo>
                  <a:pt x="244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18" name="Freeform 263"/>
          <p:cNvSpPr/>
          <p:nvPr/>
        </p:nvSpPr>
        <p:spPr>
          <a:xfrm>
            <a:off x="5213350" y="2109788"/>
            <a:ext cx="388938" cy="141287"/>
          </a:xfrm>
          <a:custGeom>
            <a:avLst/>
            <a:gdLst/>
            <a:ahLst/>
            <a:cxnLst>
              <a:cxn ang="0">
                <a:pos x="574596364" y="0"/>
              </a:cxn>
              <a:cxn ang="0">
                <a:pos x="574596364" y="183971549"/>
              </a:cxn>
              <a:cxn ang="0">
                <a:pos x="0" y="183971549"/>
              </a:cxn>
              <a:cxn ang="0">
                <a:pos x="0" y="224293906"/>
              </a:cxn>
              <a:cxn ang="0">
                <a:pos x="617439869" y="224293906"/>
              </a:cxn>
              <a:cxn ang="0">
                <a:pos x="617439869" y="214213317"/>
              </a:cxn>
              <a:cxn ang="0">
                <a:pos x="617439869" y="183971549"/>
              </a:cxn>
              <a:cxn ang="0">
                <a:pos x="617439869" y="0"/>
              </a:cxn>
              <a:cxn ang="0">
                <a:pos x="574596364" y="0"/>
              </a:cxn>
            </a:cxnLst>
            <a:pathLst>
              <a:path w="245" h="89">
                <a:moveTo>
                  <a:pt x="228" y="0"/>
                </a:moveTo>
                <a:lnTo>
                  <a:pt x="228" y="73"/>
                </a:lnTo>
                <a:lnTo>
                  <a:pt x="0" y="73"/>
                </a:lnTo>
                <a:lnTo>
                  <a:pt x="0" y="89"/>
                </a:lnTo>
                <a:lnTo>
                  <a:pt x="245" y="89"/>
                </a:lnTo>
                <a:lnTo>
                  <a:pt x="245" y="85"/>
                </a:lnTo>
                <a:lnTo>
                  <a:pt x="245" y="73"/>
                </a:lnTo>
                <a:lnTo>
                  <a:pt x="245" y="0"/>
                </a:lnTo>
                <a:lnTo>
                  <a:pt x="228" y="0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19" name="Freeform 264"/>
          <p:cNvSpPr>
            <a:spLocks noEditPoints="1"/>
          </p:cNvSpPr>
          <p:nvPr/>
        </p:nvSpPr>
        <p:spPr>
          <a:xfrm>
            <a:off x="5213350" y="1919288"/>
            <a:ext cx="387350" cy="280987"/>
          </a:xfrm>
          <a:custGeom>
            <a:avLst/>
            <a:gdLst/>
            <a:ahLst/>
            <a:cxnLst>
              <a:cxn ang="0">
                <a:pos x="42026665" y="391171046"/>
              </a:cxn>
              <a:cxn ang="0">
                <a:pos x="273177372" y="161683795"/>
              </a:cxn>
              <a:cxn ang="0">
                <a:pos x="548981917" y="161683795"/>
              </a:cxn>
              <a:cxn ang="0">
                <a:pos x="457047069" y="250349728"/>
              </a:cxn>
              <a:cxn ang="0">
                <a:pos x="488566662" y="281642636"/>
              </a:cxn>
              <a:cxn ang="0">
                <a:pos x="627782521" y="140821318"/>
              </a:cxn>
              <a:cxn ang="0">
                <a:pos x="488566662" y="0"/>
              </a:cxn>
              <a:cxn ang="0">
                <a:pos x="457047069" y="31292909"/>
              </a:cxn>
              <a:cxn ang="0">
                <a:pos x="548981917" y="119958841"/>
              </a:cxn>
              <a:cxn ang="0">
                <a:pos x="273177372" y="119958841"/>
              </a:cxn>
              <a:cxn ang="0">
                <a:pos x="0" y="391171046"/>
              </a:cxn>
              <a:cxn ang="0">
                <a:pos x="0" y="453758478"/>
              </a:cxn>
              <a:cxn ang="0">
                <a:pos x="42026665" y="453758478"/>
              </a:cxn>
              <a:cxn ang="0">
                <a:pos x="42026665" y="391171046"/>
              </a:cxn>
              <a:cxn ang="0">
                <a:pos x="567368887" y="138213307"/>
              </a:cxn>
              <a:cxn ang="0">
                <a:pos x="569994439" y="140821318"/>
              </a:cxn>
              <a:cxn ang="0">
                <a:pos x="567368887" y="143429330"/>
              </a:cxn>
              <a:cxn ang="0">
                <a:pos x="567368887" y="138213307"/>
              </a:cxn>
            </a:cxnLst>
            <a:pathLst>
              <a:path w="239" h="174">
                <a:moveTo>
                  <a:pt x="16" y="150"/>
                </a:moveTo>
                <a:cubicBezTo>
                  <a:pt x="16" y="101"/>
                  <a:pt x="55" y="62"/>
                  <a:pt x="104" y="62"/>
                </a:cubicBezTo>
                <a:cubicBezTo>
                  <a:pt x="209" y="62"/>
                  <a:pt x="209" y="62"/>
                  <a:pt x="209" y="62"/>
                </a:cubicBezTo>
                <a:cubicBezTo>
                  <a:pt x="174" y="96"/>
                  <a:pt x="174" y="96"/>
                  <a:pt x="174" y="96"/>
                </a:cubicBezTo>
                <a:cubicBezTo>
                  <a:pt x="186" y="108"/>
                  <a:pt x="186" y="108"/>
                  <a:pt x="186" y="108"/>
                </a:cubicBezTo>
                <a:cubicBezTo>
                  <a:pt x="239" y="54"/>
                  <a:pt x="239" y="54"/>
                  <a:pt x="239" y="54"/>
                </a:cubicBezTo>
                <a:cubicBezTo>
                  <a:pt x="186" y="0"/>
                  <a:pt x="186" y="0"/>
                  <a:pt x="186" y="0"/>
                </a:cubicBezTo>
                <a:cubicBezTo>
                  <a:pt x="174" y="12"/>
                  <a:pt x="174" y="12"/>
                  <a:pt x="174" y="12"/>
                </a:cubicBezTo>
                <a:cubicBezTo>
                  <a:pt x="209" y="46"/>
                  <a:pt x="209" y="46"/>
                  <a:pt x="209" y="46"/>
                </a:cubicBezTo>
                <a:cubicBezTo>
                  <a:pt x="104" y="46"/>
                  <a:pt x="104" y="46"/>
                  <a:pt x="104" y="46"/>
                </a:cubicBezTo>
                <a:cubicBezTo>
                  <a:pt x="47" y="46"/>
                  <a:pt x="0" y="93"/>
                  <a:pt x="0" y="150"/>
                </a:cubicBezTo>
                <a:cubicBezTo>
                  <a:pt x="0" y="174"/>
                  <a:pt x="0" y="174"/>
                  <a:pt x="0" y="174"/>
                </a:cubicBezTo>
                <a:cubicBezTo>
                  <a:pt x="16" y="174"/>
                  <a:pt x="16" y="174"/>
                  <a:pt x="16" y="174"/>
                </a:cubicBezTo>
                <a:lnTo>
                  <a:pt x="16" y="150"/>
                </a:lnTo>
                <a:close/>
                <a:moveTo>
                  <a:pt x="216" y="53"/>
                </a:moveTo>
                <a:cubicBezTo>
                  <a:pt x="217" y="54"/>
                  <a:pt x="217" y="54"/>
                  <a:pt x="217" y="54"/>
                </a:cubicBezTo>
                <a:cubicBezTo>
                  <a:pt x="216" y="55"/>
                  <a:pt x="216" y="55"/>
                  <a:pt x="216" y="55"/>
                </a:cubicBezTo>
                <a:lnTo>
                  <a:pt x="216" y="53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20" name="Freeform 265"/>
          <p:cNvSpPr>
            <a:spLocks noEditPoints="1"/>
          </p:cNvSpPr>
          <p:nvPr/>
        </p:nvSpPr>
        <p:spPr>
          <a:xfrm>
            <a:off x="5949950" y="1889125"/>
            <a:ext cx="258763" cy="385763"/>
          </a:xfrm>
          <a:custGeom>
            <a:avLst/>
            <a:gdLst/>
            <a:ahLst/>
            <a:cxnLst>
              <a:cxn ang="0">
                <a:pos x="209245465" y="0"/>
              </a:cxn>
              <a:cxn ang="0">
                <a:pos x="0" y="210172759"/>
              </a:cxn>
              <a:cxn ang="0">
                <a:pos x="96775745" y="449245326"/>
              </a:cxn>
              <a:cxn ang="0">
                <a:pos x="190936366" y="601620090"/>
              </a:cxn>
              <a:cxn ang="0">
                <a:pos x="209245465" y="625265093"/>
              </a:cxn>
              <a:cxn ang="0">
                <a:pos x="227552948" y="601620090"/>
              </a:cxn>
              <a:cxn ang="0">
                <a:pos x="321713569" y="449245326"/>
              </a:cxn>
              <a:cxn ang="0">
                <a:pos x="418489314" y="210172759"/>
              </a:cxn>
              <a:cxn ang="0">
                <a:pos x="209245465" y="0"/>
              </a:cxn>
              <a:cxn ang="0">
                <a:pos x="209245465" y="551704303"/>
              </a:cxn>
              <a:cxn ang="0">
                <a:pos x="41848446" y="210172759"/>
              </a:cxn>
              <a:cxn ang="0">
                <a:pos x="209245465" y="42035200"/>
              </a:cxn>
              <a:cxn ang="0">
                <a:pos x="376640867" y="210172759"/>
              </a:cxn>
              <a:cxn ang="0">
                <a:pos x="209245465" y="551704303"/>
              </a:cxn>
            </a:cxnLst>
            <a:pathLst>
              <a:path w="160" h="238">
                <a:moveTo>
                  <a:pt x="80" y="0"/>
                </a:moveTo>
                <a:cubicBezTo>
                  <a:pt x="36" y="0"/>
                  <a:pt x="0" y="36"/>
                  <a:pt x="0" y="80"/>
                </a:cubicBezTo>
                <a:cubicBezTo>
                  <a:pt x="0" y="98"/>
                  <a:pt x="12" y="129"/>
                  <a:pt x="37" y="171"/>
                </a:cubicBezTo>
                <a:cubicBezTo>
                  <a:pt x="55" y="202"/>
                  <a:pt x="73" y="228"/>
                  <a:pt x="73" y="229"/>
                </a:cubicBezTo>
                <a:cubicBezTo>
                  <a:pt x="80" y="238"/>
                  <a:pt x="80" y="238"/>
                  <a:pt x="80" y="238"/>
                </a:cubicBezTo>
                <a:cubicBezTo>
                  <a:pt x="87" y="229"/>
                  <a:pt x="87" y="229"/>
                  <a:pt x="87" y="229"/>
                </a:cubicBezTo>
                <a:cubicBezTo>
                  <a:pt x="87" y="228"/>
                  <a:pt x="105" y="202"/>
                  <a:pt x="123" y="171"/>
                </a:cubicBezTo>
                <a:cubicBezTo>
                  <a:pt x="148" y="129"/>
                  <a:pt x="160" y="98"/>
                  <a:pt x="160" y="80"/>
                </a:cubicBezTo>
                <a:cubicBezTo>
                  <a:pt x="160" y="36"/>
                  <a:pt x="124" y="0"/>
                  <a:pt x="80" y="0"/>
                </a:cubicBezTo>
                <a:close/>
                <a:moveTo>
                  <a:pt x="80" y="210"/>
                </a:moveTo>
                <a:cubicBezTo>
                  <a:pt x="57" y="176"/>
                  <a:pt x="16" y="108"/>
                  <a:pt x="16" y="80"/>
                </a:cubicBezTo>
                <a:cubicBezTo>
                  <a:pt x="16" y="45"/>
                  <a:pt x="45" y="16"/>
                  <a:pt x="80" y="16"/>
                </a:cubicBezTo>
                <a:cubicBezTo>
                  <a:pt x="115" y="16"/>
                  <a:pt x="144" y="45"/>
                  <a:pt x="144" y="80"/>
                </a:cubicBezTo>
                <a:cubicBezTo>
                  <a:pt x="144" y="108"/>
                  <a:pt x="103" y="176"/>
                  <a:pt x="80" y="210"/>
                </a:cubicBez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21" name="Oval 266"/>
          <p:cNvSpPr/>
          <p:nvPr/>
        </p:nvSpPr>
        <p:spPr>
          <a:xfrm>
            <a:off x="6040438" y="1979613"/>
            <a:ext cx="77787" cy="77787"/>
          </a:xfrm>
          <a:prstGeom prst="ellipse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322" name="Freeform 267"/>
          <p:cNvSpPr>
            <a:spLocks noEditPoints="1"/>
          </p:cNvSpPr>
          <p:nvPr/>
        </p:nvSpPr>
        <p:spPr>
          <a:xfrm>
            <a:off x="6623050" y="1889125"/>
            <a:ext cx="258763" cy="385763"/>
          </a:xfrm>
          <a:custGeom>
            <a:avLst/>
            <a:gdLst/>
            <a:ahLst/>
            <a:cxnLst>
              <a:cxn ang="0">
                <a:pos x="418489314" y="210172759"/>
              </a:cxn>
              <a:cxn ang="0">
                <a:pos x="209245465" y="0"/>
              </a:cxn>
              <a:cxn ang="0">
                <a:pos x="0" y="210172759"/>
              </a:cxn>
              <a:cxn ang="0">
                <a:pos x="96775745" y="449245326"/>
              </a:cxn>
              <a:cxn ang="0">
                <a:pos x="190936366" y="601620090"/>
              </a:cxn>
              <a:cxn ang="0">
                <a:pos x="209245465" y="625265093"/>
              </a:cxn>
              <a:cxn ang="0">
                <a:pos x="227552948" y="601620090"/>
              </a:cxn>
              <a:cxn ang="0">
                <a:pos x="321713569" y="449245326"/>
              </a:cxn>
              <a:cxn ang="0">
                <a:pos x="418489314" y="210172759"/>
              </a:cxn>
              <a:cxn ang="0">
                <a:pos x="209245465" y="551704303"/>
              </a:cxn>
              <a:cxn ang="0">
                <a:pos x="41848446" y="210172759"/>
              </a:cxn>
              <a:cxn ang="0">
                <a:pos x="209245465" y="42035200"/>
              </a:cxn>
              <a:cxn ang="0">
                <a:pos x="376640867" y="210172759"/>
              </a:cxn>
              <a:cxn ang="0">
                <a:pos x="209245465" y="551704303"/>
              </a:cxn>
            </a:cxnLst>
            <a:pathLst>
              <a:path w="160" h="238">
                <a:moveTo>
                  <a:pt x="160" y="80"/>
                </a:moveTo>
                <a:cubicBezTo>
                  <a:pt x="160" y="36"/>
                  <a:pt x="124" y="0"/>
                  <a:pt x="80" y="0"/>
                </a:cubicBezTo>
                <a:cubicBezTo>
                  <a:pt x="36" y="0"/>
                  <a:pt x="0" y="36"/>
                  <a:pt x="0" y="80"/>
                </a:cubicBezTo>
                <a:cubicBezTo>
                  <a:pt x="0" y="98"/>
                  <a:pt x="12" y="129"/>
                  <a:pt x="37" y="171"/>
                </a:cubicBezTo>
                <a:cubicBezTo>
                  <a:pt x="55" y="202"/>
                  <a:pt x="73" y="228"/>
                  <a:pt x="73" y="229"/>
                </a:cubicBezTo>
                <a:cubicBezTo>
                  <a:pt x="80" y="238"/>
                  <a:pt x="80" y="238"/>
                  <a:pt x="80" y="238"/>
                </a:cubicBezTo>
                <a:cubicBezTo>
                  <a:pt x="87" y="229"/>
                  <a:pt x="87" y="229"/>
                  <a:pt x="87" y="229"/>
                </a:cubicBezTo>
                <a:cubicBezTo>
                  <a:pt x="87" y="228"/>
                  <a:pt x="105" y="202"/>
                  <a:pt x="123" y="171"/>
                </a:cubicBezTo>
                <a:cubicBezTo>
                  <a:pt x="148" y="129"/>
                  <a:pt x="160" y="98"/>
                  <a:pt x="160" y="80"/>
                </a:cubicBezTo>
                <a:close/>
                <a:moveTo>
                  <a:pt x="80" y="210"/>
                </a:moveTo>
                <a:cubicBezTo>
                  <a:pt x="57" y="176"/>
                  <a:pt x="16" y="108"/>
                  <a:pt x="16" y="80"/>
                </a:cubicBezTo>
                <a:cubicBezTo>
                  <a:pt x="16" y="45"/>
                  <a:pt x="45" y="16"/>
                  <a:pt x="80" y="16"/>
                </a:cubicBezTo>
                <a:cubicBezTo>
                  <a:pt x="115" y="16"/>
                  <a:pt x="144" y="45"/>
                  <a:pt x="144" y="80"/>
                </a:cubicBezTo>
                <a:cubicBezTo>
                  <a:pt x="144" y="108"/>
                  <a:pt x="103" y="176"/>
                  <a:pt x="80" y="210"/>
                </a:cubicBez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23" name="Oval 268"/>
          <p:cNvSpPr/>
          <p:nvPr/>
        </p:nvSpPr>
        <p:spPr>
          <a:xfrm>
            <a:off x="6713538" y="1979613"/>
            <a:ext cx="77787" cy="77787"/>
          </a:xfrm>
          <a:prstGeom prst="ellipse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324" name="Freeform 269"/>
          <p:cNvSpPr>
            <a:spLocks noEditPoints="1"/>
          </p:cNvSpPr>
          <p:nvPr/>
        </p:nvSpPr>
        <p:spPr>
          <a:xfrm>
            <a:off x="6781800" y="2160588"/>
            <a:ext cx="163513" cy="117475"/>
          </a:xfrm>
          <a:custGeom>
            <a:avLst/>
            <a:gdLst/>
            <a:ahLst/>
            <a:cxnLst>
              <a:cxn ang="0">
                <a:pos x="200446098" y="0"/>
              </a:cxn>
              <a:cxn ang="0">
                <a:pos x="115642165" y="0"/>
              </a:cxn>
              <a:cxn ang="0">
                <a:pos x="100223851" y="29283907"/>
              </a:cxn>
              <a:cxn ang="0">
                <a:pos x="5139438" y="186347982"/>
              </a:cxn>
              <a:cxn ang="0">
                <a:pos x="0" y="191671884"/>
              </a:cxn>
              <a:cxn ang="0">
                <a:pos x="262122560" y="191671884"/>
              </a:cxn>
              <a:cxn ang="0">
                <a:pos x="200446098" y="0"/>
              </a:cxn>
              <a:cxn ang="0">
                <a:pos x="136201520" y="50579514"/>
              </a:cxn>
              <a:cxn ang="0">
                <a:pos x="138771239" y="42594477"/>
              </a:cxn>
              <a:cxn ang="0">
                <a:pos x="169609470" y="42594477"/>
              </a:cxn>
              <a:cxn ang="0">
                <a:pos x="169609470" y="42594477"/>
              </a:cxn>
              <a:cxn ang="0">
                <a:pos x="205585536" y="149077407"/>
              </a:cxn>
              <a:cxn ang="0">
                <a:pos x="77094776" y="149077407"/>
              </a:cxn>
              <a:cxn ang="0">
                <a:pos x="136201520" y="50579514"/>
              </a:cxn>
            </a:cxnLst>
            <a:pathLst>
              <a:path w="102" h="72">
                <a:moveTo>
                  <a:pt x="78" y="0"/>
                </a:moveTo>
                <a:cubicBezTo>
                  <a:pt x="45" y="0"/>
                  <a:pt x="45" y="0"/>
                  <a:pt x="45" y="0"/>
                </a:cubicBezTo>
                <a:cubicBezTo>
                  <a:pt x="43" y="4"/>
                  <a:pt x="41" y="7"/>
                  <a:pt x="39" y="11"/>
                </a:cubicBezTo>
                <a:cubicBezTo>
                  <a:pt x="21" y="42"/>
                  <a:pt x="3" y="69"/>
                  <a:pt x="2" y="70"/>
                </a:cubicBezTo>
                <a:cubicBezTo>
                  <a:pt x="0" y="72"/>
                  <a:pt x="0" y="72"/>
                  <a:pt x="0" y="72"/>
                </a:cubicBezTo>
                <a:cubicBezTo>
                  <a:pt x="102" y="72"/>
                  <a:pt x="102" y="72"/>
                  <a:pt x="102" y="72"/>
                </a:cubicBezTo>
                <a:lnTo>
                  <a:pt x="78" y="0"/>
                </a:lnTo>
                <a:close/>
                <a:moveTo>
                  <a:pt x="53" y="19"/>
                </a:moveTo>
                <a:cubicBezTo>
                  <a:pt x="53" y="18"/>
                  <a:pt x="54" y="17"/>
                  <a:pt x="54" y="16"/>
                </a:cubicBezTo>
                <a:cubicBezTo>
                  <a:pt x="66" y="16"/>
                  <a:pt x="66" y="16"/>
                  <a:pt x="66" y="16"/>
                </a:cubicBezTo>
                <a:cubicBezTo>
                  <a:pt x="66" y="16"/>
                  <a:pt x="66" y="16"/>
                  <a:pt x="66" y="16"/>
                </a:cubicBezTo>
                <a:cubicBezTo>
                  <a:pt x="80" y="56"/>
                  <a:pt x="80" y="56"/>
                  <a:pt x="80" y="56"/>
                </a:cubicBezTo>
                <a:cubicBezTo>
                  <a:pt x="30" y="56"/>
                  <a:pt x="30" y="56"/>
                  <a:pt x="30" y="56"/>
                </a:cubicBezTo>
                <a:cubicBezTo>
                  <a:pt x="37" y="46"/>
                  <a:pt x="45" y="33"/>
                  <a:pt x="53" y="19"/>
                </a:cubicBez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25" name="Freeform 270"/>
          <p:cNvSpPr>
            <a:spLocks noEditPoints="1"/>
          </p:cNvSpPr>
          <p:nvPr/>
        </p:nvSpPr>
        <p:spPr>
          <a:xfrm>
            <a:off x="6557963" y="2160588"/>
            <a:ext cx="165100" cy="117475"/>
          </a:xfrm>
          <a:custGeom>
            <a:avLst/>
            <a:gdLst/>
            <a:ahLst/>
            <a:cxnLst>
              <a:cxn ang="0">
                <a:pos x="165057916" y="29283907"/>
              </a:cxn>
              <a:cxn ang="0">
                <a:pos x="149337806" y="0"/>
              </a:cxn>
              <a:cxn ang="0">
                <a:pos x="62878821" y="0"/>
              </a:cxn>
              <a:cxn ang="0">
                <a:pos x="0" y="191671884"/>
              </a:cxn>
              <a:cxn ang="0">
                <a:pos x="267235392" y="191671884"/>
              </a:cxn>
              <a:cxn ang="0">
                <a:pos x="261995895" y="186347982"/>
              </a:cxn>
              <a:cxn ang="0">
                <a:pos x="165057916" y="29283907"/>
              </a:cxn>
              <a:cxn ang="0">
                <a:pos x="57639324" y="149077407"/>
              </a:cxn>
              <a:cxn ang="0">
                <a:pos x="94319040" y="42594477"/>
              </a:cxn>
              <a:cxn ang="0">
                <a:pos x="125757641" y="42594477"/>
              </a:cxn>
              <a:cxn ang="0">
                <a:pos x="128378199" y="50579514"/>
              </a:cxn>
              <a:cxn ang="0">
                <a:pos x="188636462" y="149077407"/>
              </a:cxn>
              <a:cxn ang="0">
                <a:pos x="57639324" y="149077407"/>
              </a:cxn>
            </a:cxnLst>
            <a:pathLst>
              <a:path w="102" h="72">
                <a:moveTo>
                  <a:pt x="63" y="11"/>
                </a:moveTo>
                <a:cubicBezTo>
                  <a:pt x="61" y="7"/>
                  <a:pt x="59" y="4"/>
                  <a:pt x="57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0" y="72"/>
                  <a:pt x="0" y="72"/>
                  <a:pt x="0" y="72"/>
                </a:cubicBezTo>
                <a:cubicBezTo>
                  <a:pt x="102" y="72"/>
                  <a:pt x="102" y="72"/>
                  <a:pt x="102" y="72"/>
                </a:cubicBezTo>
                <a:cubicBezTo>
                  <a:pt x="100" y="70"/>
                  <a:pt x="100" y="70"/>
                  <a:pt x="100" y="70"/>
                </a:cubicBezTo>
                <a:cubicBezTo>
                  <a:pt x="99" y="69"/>
                  <a:pt x="81" y="42"/>
                  <a:pt x="63" y="11"/>
                </a:cubicBezTo>
                <a:close/>
                <a:moveTo>
                  <a:pt x="22" y="56"/>
                </a:moveTo>
                <a:cubicBezTo>
                  <a:pt x="36" y="16"/>
                  <a:pt x="36" y="16"/>
                  <a:pt x="36" y="16"/>
                </a:cubicBezTo>
                <a:cubicBezTo>
                  <a:pt x="48" y="16"/>
                  <a:pt x="48" y="16"/>
                  <a:pt x="48" y="16"/>
                </a:cubicBezTo>
                <a:cubicBezTo>
                  <a:pt x="48" y="17"/>
                  <a:pt x="49" y="18"/>
                  <a:pt x="49" y="19"/>
                </a:cubicBezTo>
                <a:cubicBezTo>
                  <a:pt x="57" y="33"/>
                  <a:pt x="65" y="46"/>
                  <a:pt x="72" y="56"/>
                </a:cubicBezTo>
                <a:lnTo>
                  <a:pt x="22" y="56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26" name="Freeform 271"/>
          <p:cNvSpPr>
            <a:spLocks noEditPoints="1"/>
          </p:cNvSpPr>
          <p:nvPr/>
        </p:nvSpPr>
        <p:spPr>
          <a:xfrm>
            <a:off x="7243763" y="1889125"/>
            <a:ext cx="387350" cy="388938"/>
          </a:xfrm>
          <a:custGeom>
            <a:avLst/>
            <a:gdLst/>
            <a:ahLst/>
            <a:cxnLst>
              <a:cxn ang="0">
                <a:pos x="312583380" y="0"/>
              </a:cxn>
              <a:cxn ang="0">
                <a:pos x="0" y="315151600"/>
              </a:cxn>
              <a:cxn ang="0">
                <a:pos x="312583380" y="630303199"/>
              </a:cxn>
              <a:cxn ang="0">
                <a:pos x="625166760" y="315151600"/>
              </a:cxn>
              <a:cxn ang="0">
                <a:pos x="312583380" y="0"/>
              </a:cxn>
              <a:cxn ang="0">
                <a:pos x="312583380" y="588283310"/>
              </a:cxn>
              <a:cxn ang="0">
                <a:pos x="41677246" y="315151600"/>
              </a:cxn>
              <a:cxn ang="0">
                <a:pos x="312583380" y="42019889"/>
              </a:cxn>
              <a:cxn ang="0">
                <a:pos x="583489514" y="315151600"/>
              </a:cxn>
              <a:cxn ang="0">
                <a:pos x="312583380" y="588283310"/>
              </a:cxn>
            </a:cxnLst>
            <a:pathLst>
              <a:path w="240" h="240">
                <a:moveTo>
                  <a:pt x="120" y="0"/>
                </a:moveTo>
                <a:cubicBezTo>
                  <a:pt x="54" y="0"/>
                  <a:pt x="0" y="54"/>
                  <a:pt x="0" y="120"/>
                </a:cubicBezTo>
                <a:cubicBezTo>
                  <a:pt x="0" y="186"/>
                  <a:pt x="54" y="240"/>
                  <a:pt x="120" y="240"/>
                </a:cubicBezTo>
                <a:cubicBezTo>
                  <a:pt x="186" y="240"/>
                  <a:pt x="240" y="186"/>
                  <a:pt x="240" y="120"/>
                </a:cubicBezTo>
                <a:cubicBezTo>
                  <a:pt x="240" y="54"/>
                  <a:pt x="186" y="0"/>
                  <a:pt x="120" y="0"/>
                </a:cubicBezTo>
                <a:close/>
                <a:moveTo>
                  <a:pt x="120" y="224"/>
                </a:moveTo>
                <a:cubicBezTo>
                  <a:pt x="63" y="224"/>
                  <a:pt x="16" y="177"/>
                  <a:pt x="16" y="120"/>
                </a:cubicBezTo>
                <a:cubicBezTo>
                  <a:pt x="16" y="63"/>
                  <a:pt x="63" y="16"/>
                  <a:pt x="120" y="16"/>
                </a:cubicBezTo>
                <a:cubicBezTo>
                  <a:pt x="177" y="16"/>
                  <a:pt x="224" y="63"/>
                  <a:pt x="224" y="120"/>
                </a:cubicBezTo>
                <a:cubicBezTo>
                  <a:pt x="224" y="177"/>
                  <a:pt x="177" y="224"/>
                  <a:pt x="120" y="224"/>
                </a:cubicBez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27" name="Freeform 272"/>
          <p:cNvSpPr>
            <a:spLocks noEditPoints="1"/>
          </p:cNvSpPr>
          <p:nvPr/>
        </p:nvSpPr>
        <p:spPr>
          <a:xfrm>
            <a:off x="7339013" y="1984375"/>
            <a:ext cx="196850" cy="196850"/>
          </a:xfrm>
          <a:custGeom>
            <a:avLst/>
            <a:gdLst/>
            <a:ahLst/>
            <a:cxnLst>
              <a:cxn ang="0">
                <a:pos x="0" y="312499375"/>
              </a:cxn>
              <a:cxn ang="0">
                <a:pos x="231854375" y="234375325"/>
              </a:cxn>
              <a:cxn ang="0">
                <a:pos x="312499375" y="0"/>
              </a:cxn>
              <a:cxn ang="0">
                <a:pos x="78125638" y="80645000"/>
              </a:cxn>
              <a:cxn ang="0">
                <a:pos x="0" y="312499375"/>
              </a:cxn>
              <a:cxn ang="0">
                <a:pos x="100806250" y="133569075"/>
              </a:cxn>
              <a:cxn ang="0">
                <a:pos x="178931888" y="211693125"/>
              </a:cxn>
              <a:cxn ang="0">
                <a:pos x="65524063" y="246975313"/>
              </a:cxn>
              <a:cxn ang="0">
                <a:pos x="100806250" y="133569075"/>
              </a:cxn>
              <a:cxn ang="0">
                <a:pos x="209173763" y="181451250"/>
              </a:cxn>
              <a:cxn ang="0">
                <a:pos x="133569075" y="103327200"/>
              </a:cxn>
              <a:cxn ang="0">
                <a:pos x="244455950" y="68045013"/>
              </a:cxn>
              <a:cxn ang="0">
                <a:pos x="209173763" y="181451250"/>
              </a:cxn>
            </a:cxnLst>
            <a:pathLst>
              <a:path w="124" h="124">
                <a:moveTo>
                  <a:pt x="0" y="124"/>
                </a:moveTo>
                <a:lnTo>
                  <a:pt x="92" y="93"/>
                </a:lnTo>
                <a:lnTo>
                  <a:pt x="124" y="0"/>
                </a:lnTo>
                <a:lnTo>
                  <a:pt x="31" y="32"/>
                </a:lnTo>
                <a:lnTo>
                  <a:pt x="0" y="124"/>
                </a:lnTo>
                <a:close/>
                <a:moveTo>
                  <a:pt x="40" y="53"/>
                </a:moveTo>
                <a:lnTo>
                  <a:pt x="71" y="84"/>
                </a:lnTo>
                <a:lnTo>
                  <a:pt x="26" y="98"/>
                </a:lnTo>
                <a:lnTo>
                  <a:pt x="40" y="53"/>
                </a:lnTo>
                <a:close/>
                <a:moveTo>
                  <a:pt x="83" y="72"/>
                </a:moveTo>
                <a:lnTo>
                  <a:pt x="53" y="41"/>
                </a:lnTo>
                <a:lnTo>
                  <a:pt x="97" y="27"/>
                </a:lnTo>
                <a:lnTo>
                  <a:pt x="83" y="72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28" name="Freeform 273"/>
          <p:cNvSpPr>
            <a:spLocks noEditPoints="1"/>
          </p:cNvSpPr>
          <p:nvPr/>
        </p:nvSpPr>
        <p:spPr>
          <a:xfrm>
            <a:off x="7921625" y="1914525"/>
            <a:ext cx="374650" cy="338138"/>
          </a:xfrm>
          <a:custGeom>
            <a:avLst/>
            <a:gdLst/>
            <a:ahLst/>
            <a:cxnLst>
              <a:cxn ang="0">
                <a:pos x="390625013" y="93246713"/>
              </a:cxn>
              <a:cxn ang="0">
                <a:pos x="204133450" y="12601594"/>
              </a:cxn>
              <a:cxn ang="0">
                <a:pos x="0" y="90725759"/>
              </a:cxn>
              <a:cxn ang="0">
                <a:pos x="0" y="536794869"/>
              </a:cxn>
              <a:cxn ang="0">
                <a:pos x="204133450" y="446069110"/>
              </a:cxn>
              <a:cxn ang="0">
                <a:pos x="390625013" y="526714229"/>
              </a:cxn>
              <a:cxn ang="0">
                <a:pos x="594756875" y="438507836"/>
              </a:cxn>
              <a:cxn ang="0">
                <a:pos x="594756875" y="0"/>
              </a:cxn>
              <a:cxn ang="0">
                <a:pos x="390625013" y="93246713"/>
              </a:cxn>
              <a:cxn ang="0">
                <a:pos x="226814063" y="65524159"/>
              </a:cxn>
              <a:cxn ang="0">
                <a:pos x="370463763" y="128528953"/>
              </a:cxn>
              <a:cxn ang="0">
                <a:pos x="370463763" y="473790076"/>
              </a:cxn>
              <a:cxn ang="0">
                <a:pos x="226814063" y="408265916"/>
              </a:cxn>
              <a:cxn ang="0">
                <a:pos x="226814063" y="65524159"/>
              </a:cxn>
              <a:cxn ang="0">
                <a:pos x="40322500" y="118448313"/>
              </a:cxn>
              <a:cxn ang="0">
                <a:pos x="183972200" y="63004793"/>
              </a:cxn>
              <a:cxn ang="0">
                <a:pos x="183972200" y="408265916"/>
              </a:cxn>
              <a:cxn ang="0">
                <a:pos x="40322500" y="473790076"/>
              </a:cxn>
              <a:cxn ang="0">
                <a:pos x="40322500" y="118448313"/>
              </a:cxn>
              <a:cxn ang="0">
                <a:pos x="554434375" y="408265916"/>
              </a:cxn>
              <a:cxn ang="0">
                <a:pos x="410786263" y="473790076"/>
              </a:cxn>
              <a:cxn ang="0">
                <a:pos x="410786263" y="128528953"/>
              </a:cxn>
              <a:cxn ang="0">
                <a:pos x="554434375" y="65524159"/>
              </a:cxn>
              <a:cxn ang="0">
                <a:pos x="554434375" y="408265916"/>
              </a:cxn>
            </a:cxnLst>
            <a:pathLst>
              <a:path w="236" h="213">
                <a:moveTo>
                  <a:pt x="155" y="37"/>
                </a:moveTo>
                <a:lnTo>
                  <a:pt x="81" y="5"/>
                </a:lnTo>
                <a:lnTo>
                  <a:pt x="0" y="36"/>
                </a:lnTo>
                <a:lnTo>
                  <a:pt x="0" y="213"/>
                </a:lnTo>
                <a:lnTo>
                  <a:pt x="81" y="177"/>
                </a:lnTo>
                <a:lnTo>
                  <a:pt x="155" y="209"/>
                </a:lnTo>
                <a:lnTo>
                  <a:pt x="236" y="174"/>
                </a:lnTo>
                <a:lnTo>
                  <a:pt x="236" y="0"/>
                </a:lnTo>
                <a:lnTo>
                  <a:pt x="155" y="37"/>
                </a:lnTo>
                <a:close/>
                <a:moveTo>
                  <a:pt x="90" y="26"/>
                </a:moveTo>
                <a:lnTo>
                  <a:pt x="147" y="51"/>
                </a:lnTo>
                <a:lnTo>
                  <a:pt x="147" y="188"/>
                </a:lnTo>
                <a:lnTo>
                  <a:pt x="90" y="162"/>
                </a:lnTo>
                <a:lnTo>
                  <a:pt x="90" y="26"/>
                </a:lnTo>
                <a:close/>
                <a:moveTo>
                  <a:pt x="16" y="47"/>
                </a:moveTo>
                <a:lnTo>
                  <a:pt x="73" y="25"/>
                </a:lnTo>
                <a:lnTo>
                  <a:pt x="73" y="162"/>
                </a:lnTo>
                <a:lnTo>
                  <a:pt x="16" y="188"/>
                </a:lnTo>
                <a:lnTo>
                  <a:pt x="16" y="47"/>
                </a:lnTo>
                <a:close/>
                <a:moveTo>
                  <a:pt x="220" y="162"/>
                </a:moveTo>
                <a:lnTo>
                  <a:pt x="163" y="188"/>
                </a:lnTo>
                <a:lnTo>
                  <a:pt x="163" y="51"/>
                </a:lnTo>
                <a:lnTo>
                  <a:pt x="220" y="26"/>
                </a:lnTo>
                <a:lnTo>
                  <a:pt x="220" y="162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29" name="Freeform 274"/>
          <p:cNvSpPr>
            <a:spLocks noEditPoints="1"/>
          </p:cNvSpPr>
          <p:nvPr/>
        </p:nvSpPr>
        <p:spPr>
          <a:xfrm>
            <a:off x="8664575" y="1928813"/>
            <a:ext cx="233363" cy="231775"/>
          </a:xfrm>
          <a:custGeom>
            <a:avLst/>
            <a:gdLst/>
            <a:ahLst/>
            <a:cxnLst>
              <a:cxn ang="0">
                <a:pos x="189092094" y="373053129"/>
              </a:cxn>
              <a:cxn ang="0">
                <a:pos x="378182568" y="186527369"/>
              </a:cxn>
              <a:cxn ang="0">
                <a:pos x="189092094" y="0"/>
              </a:cxn>
              <a:cxn ang="0">
                <a:pos x="0" y="186527369"/>
              </a:cxn>
              <a:cxn ang="0">
                <a:pos x="189092094" y="373053129"/>
              </a:cxn>
              <a:cxn ang="0">
                <a:pos x="189092094" y="41450705"/>
              </a:cxn>
              <a:cxn ang="0">
                <a:pos x="336162643" y="186527369"/>
              </a:cxn>
              <a:cxn ang="0">
                <a:pos x="189092094" y="331602424"/>
              </a:cxn>
              <a:cxn ang="0">
                <a:pos x="42019925" y="186527369"/>
              </a:cxn>
              <a:cxn ang="0">
                <a:pos x="189092094" y="41450705"/>
              </a:cxn>
            </a:cxnLst>
            <a:pathLst>
              <a:path w="144" h="144">
                <a:moveTo>
                  <a:pt x="72" y="144"/>
                </a:moveTo>
                <a:cubicBezTo>
                  <a:pt x="112" y="144"/>
                  <a:pt x="144" y="112"/>
                  <a:pt x="144" y="72"/>
                </a:cubicBezTo>
                <a:cubicBezTo>
                  <a:pt x="144" y="32"/>
                  <a:pt x="112" y="0"/>
                  <a:pt x="72" y="0"/>
                </a:cubicBez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2" y="144"/>
                </a:cubicBezTo>
                <a:close/>
                <a:moveTo>
                  <a:pt x="72" y="16"/>
                </a:moveTo>
                <a:cubicBezTo>
                  <a:pt x="103" y="16"/>
                  <a:pt x="128" y="41"/>
                  <a:pt x="128" y="72"/>
                </a:cubicBezTo>
                <a:cubicBezTo>
                  <a:pt x="128" y="103"/>
                  <a:pt x="103" y="128"/>
                  <a:pt x="72" y="128"/>
                </a:cubicBezTo>
                <a:cubicBezTo>
                  <a:pt x="41" y="128"/>
                  <a:pt x="16" y="103"/>
                  <a:pt x="16" y="72"/>
                </a:cubicBezTo>
                <a:cubicBezTo>
                  <a:pt x="16" y="41"/>
                  <a:pt x="41" y="16"/>
                  <a:pt x="72" y="16"/>
                </a:cubicBez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30" name="Freeform 275"/>
          <p:cNvSpPr/>
          <p:nvPr/>
        </p:nvSpPr>
        <p:spPr>
          <a:xfrm>
            <a:off x="8697913" y="1898650"/>
            <a:ext cx="269875" cy="379413"/>
          </a:xfrm>
          <a:custGeom>
            <a:avLst/>
            <a:gdLst/>
            <a:ahLst/>
            <a:cxnLst>
              <a:cxn ang="0">
                <a:pos x="206308933" y="502141756"/>
              </a:cxn>
              <a:cxn ang="0">
                <a:pos x="396950573" y="168256694"/>
              </a:cxn>
              <a:cxn ang="0">
                <a:pos x="271597675" y="0"/>
              </a:cxn>
              <a:cxn ang="0">
                <a:pos x="250705795" y="36806304"/>
              </a:cxn>
              <a:cxn ang="0">
                <a:pos x="357776681" y="178773244"/>
              </a:cxn>
              <a:cxn ang="0">
                <a:pos x="193251508" y="460077177"/>
              </a:cxn>
              <a:cxn ang="0">
                <a:pos x="20891880" y="439045698"/>
              </a:cxn>
              <a:cxn ang="0">
                <a:pos x="0" y="473222054"/>
              </a:cxn>
              <a:cxn ang="0">
                <a:pos x="114906957" y="510028357"/>
              </a:cxn>
              <a:cxn ang="0">
                <a:pos x="114906957" y="573124415"/>
              </a:cxn>
              <a:cxn ang="0">
                <a:pos x="10445940" y="573124415"/>
              </a:cxn>
              <a:cxn ang="0">
                <a:pos x="10445940" y="615188994"/>
              </a:cxn>
              <a:cxn ang="0">
                <a:pos x="114906957" y="615188994"/>
              </a:cxn>
              <a:cxn ang="0">
                <a:pos x="156690718" y="615188994"/>
              </a:cxn>
              <a:cxn ang="0">
                <a:pos x="261151735" y="615188994"/>
              </a:cxn>
              <a:cxn ang="0">
                <a:pos x="261151735" y="573124415"/>
              </a:cxn>
              <a:cxn ang="0">
                <a:pos x="156690718" y="573124415"/>
              </a:cxn>
              <a:cxn ang="0">
                <a:pos x="156690718" y="510028357"/>
              </a:cxn>
              <a:cxn ang="0">
                <a:pos x="206308933" y="502141756"/>
              </a:cxn>
            </a:cxnLst>
            <a:pathLst>
              <a:path w="167" h="234">
                <a:moveTo>
                  <a:pt x="79" y="191"/>
                </a:moveTo>
                <a:cubicBezTo>
                  <a:pt x="134" y="176"/>
                  <a:pt x="167" y="119"/>
                  <a:pt x="152" y="64"/>
                </a:cubicBezTo>
                <a:cubicBezTo>
                  <a:pt x="145" y="36"/>
                  <a:pt x="127" y="14"/>
                  <a:pt x="104" y="0"/>
                </a:cubicBezTo>
                <a:cubicBezTo>
                  <a:pt x="96" y="14"/>
                  <a:pt x="96" y="14"/>
                  <a:pt x="96" y="14"/>
                </a:cubicBezTo>
                <a:cubicBezTo>
                  <a:pt x="115" y="26"/>
                  <a:pt x="130" y="44"/>
                  <a:pt x="137" y="68"/>
                </a:cubicBezTo>
                <a:cubicBezTo>
                  <a:pt x="149" y="115"/>
                  <a:pt x="121" y="163"/>
                  <a:pt x="74" y="175"/>
                </a:cubicBezTo>
                <a:cubicBezTo>
                  <a:pt x="51" y="182"/>
                  <a:pt x="27" y="178"/>
                  <a:pt x="8" y="167"/>
                </a:cubicBezTo>
                <a:cubicBezTo>
                  <a:pt x="0" y="180"/>
                  <a:pt x="0" y="180"/>
                  <a:pt x="0" y="180"/>
                </a:cubicBezTo>
                <a:cubicBezTo>
                  <a:pt x="13" y="188"/>
                  <a:pt x="28" y="193"/>
                  <a:pt x="44" y="194"/>
                </a:cubicBezTo>
                <a:cubicBezTo>
                  <a:pt x="44" y="218"/>
                  <a:pt x="44" y="218"/>
                  <a:pt x="44" y="218"/>
                </a:cubicBezTo>
                <a:cubicBezTo>
                  <a:pt x="4" y="218"/>
                  <a:pt x="4" y="218"/>
                  <a:pt x="4" y="218"/>
                </a:cubicBezTo>
                <a:cubicBezTo>
                  <a:pt x="4" y="234"/>
                  <a:pt x="4" y="234"/>
                  <a:pt x="4" y="234"/>
                </a:cubicBezTo>
                <a:cubicBezTo>
                  <a:pt x="44" y="234"/>
                  <a:pt x="44" y="234"/>
                  <a:pt x="44" y="234"/>
                </a:cubicBezTo>
                <a:cubicBezTo>
                  <a:pt x="60" y="234"/>
                  <a:pt x="60" y="234"/>
                  <a:pt x="60" y="234"/>
                </a:cubicBezTo>
                <a:cubicBezTo>
                  <a:pt x="100" y="234"/>
                  <a:pt x="100" y="234"/>
                  <a:pt x="100" y="234"/>
                </a:cubicBezTo>
                <a:cubicBezTo>
                  <a:pt x="100" y="218"/>
                  <a:pt x="100" y="218"/>
                  <a:pt x="100" y="218"/>
                </a:cubicBezTo>
                <a:cubicBezTo>
                  <a:pt x="60" y="218"/>
                  <a:pt x="60" y="218"/>
                  <a:pt x="60" y="218"/>
                </a:cubicBezTo>
                <a:cubicBezTo>
                  <a:pt x="60" y="194"/>
                  <a:pt x="60" y="194"/>
                  <a:pt x="60" y="194"/>
                </a:cubicBezTo>
                <a:cubicBezTo>
                  <a:pt x="66" y="194"/>
                  <a:pt x="72" y="193"/>
                  <a:pt x="79" y="191"/>
                </a:cubicBez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31" name="Freeform 276"/>
          <p:cNvSpPr>
            <a:spLocks noEditPoints="1"/>
          </p:cNvSpPr>
          <p:nvPr/>
        </p:nvSpPr>
        <p:spPr>
          <a:xfrm>
            <a:off x="9297988" y="1889125"/>
            <a:ext cx="311150" cy="388938"/>
          </a:xfrm>
          <a:custGeom>
            <a:avLst/>
            <a:gdLst/>
            <a:ahLst/>
            <a:cxnLst>
              <a:cxn ang="0">
                <a:pos x="399190865" y="294140845"/>
              </a:cxn>
              <a:cxn ang="0">
                <a:pos x="399190865" y="147070422"/>
              </a:cxn>
              <a:cxn ang="0">
                <a:pos x="252120632" y="0"/>
              </a:cxn>
              <a:cxn ang="0">
                <a:pos x="105050398" y="147070422"/>
              </a:cxn>
              <a:cxn ang="0">
                <a:pos x="105050398" y="294140845"/>
              </a:cxn>
              <a:cxn ang="0">
                <a:pos x="0" y="294140845"/>
              </a:cxn>
              <a:cxn ang="0">
                <a:pos x="0" y="630303199"/>
              </a:cxn>
              <a:cxn ang="0">
                <a:pos x="504241263" y="630303199"/>
              </a:cxn>
              <a:cxn ang="0">
                <a:pos x="504241263" y="294140845"/>
              </a:cxn>
              <a:cxn ang="0">
                <a:pos x="399190865" y="294140845"/>
              </a:cxn>
              <a:cxn ang="0">
                <a:pos x="147070233" y="147070422"/>
              </a:cxn>
              <a:cxn ang="0">
                <a:pos x="252120632" y="42019889"/>
              </a:cxn>
              <a:cxn ang="0">
                <a:pos x="357171030" y="147070422"/>
              </a:cxn>
              <a:cxn ang="0">
                <a:pos x="357171030" y="294140845"/>
              </a:cxn>
              <a:cxn ang="0">
                <a:pos x="147070233" y="294140845"/>
              </a:cxn>
              <a:cxn ang="0">
                <a:pos x="147070233" y="147070422"/>
              </a:cxn>
              <a:cxn ang="0">
                <a:pos x="462221428" y="588283310"/>
              </a:cxn>
              <a:cxn ang="0">
                <a:pos x="42019835" y="588283310"/>
              </a:cxn>
              <a:cxn ang="0">
                <a:pos x="42019835" y="336162355"/>
              </a:cxn>
              <a:cxn ang="0">
                <a:pos x="462221428" y="336162355"/>
              </a:cxn>
              <a:cxn ang="0">
                <a:pos x="462221428" y="588283310"/>
              </a:cxn>
            </a:cxnLst>
            <a:pathLst>
              <a:path w="192" h="240">
                <a:moveTo>
                  <a:pt x="152" y="112"/>
                </a:moveTo>
                <a:cubicBezTo>
                  <a:pt x="152" y="56"/>
                  <a:pt x="152" y="56"/>
                  <a:pt x="152" y="56"/>
                </a:cubicBezTo>
                <a:cubicBezTo>
                  <a:pt x="152" y="25"/>
                  <a:pt x="127" y="0"/>
                  <a:pt x="96" y="0"/>
                </a:cubicBezTo>
                <a:cubicBezTo>
                  <a:pt x="65" y="0"/>
                  <a:pt x="40" y="25"/>
                  <a:pt x="40" y="56"/>
                </a:cubicBezTo>
                <a:cubicBezTo>
                  <a:pt x="40" y="112"/>
                  <a:pt x="40" y="112"/>
                  <a:pt x="40" y="112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240"/>
                  <a:pt x="0" y="240"/>
                  <a:pt x="0" y="240"/>
                </a:cubicBezTo>
                <a:cubicBezTo>
                  <a:pt x="192" y="240"/>
                  <a:pt x="192" y="240"/>
                  <a:pt x="192" y="240"/>
                </a:cubicBezTo>
                <a:cubicBezTo>
                  <a:pt x="192" y="112"/>
                  <a:pt x="192" y="112"/>
                  <a:pt x="192" y="112"/>
                </a:cubicBezTo>
                <a:lnTo>
                  <a:pt x="152" y="112"/>
                </a:lnTo>
                <a:close/>
                <a:moveTo>
                  <a:pt x="56" y="56"/>
                </a:moveTo>
                <a:cubicBezTo>
                  <a:pt x="56" y="34"/>
                  <a:pt x="74" y="16"/>
                  <a:pt x="96" y="16"/>
                </a:cubicBezTo>
                <a:cubicBezTo>
                  <a:pt x="118" y="16"/>
                  <a:pt x="136" y="34"/>
                  <a:pt x="136" y="56"/>
                </a:cubicBezTo>
                <a:cubicBezTo>
                  <a:pt x="136" y="112"/>
                  <a:pt x="136" y="112"/>
                  <a:pt x="136" y="112"/>
                </a:cubicBezTo>
                <a:cubicBezTo>
                  <a:pt x="56" y="112"/>
                  <a:pt x="56" y="112"/>
                  <a:pt x="56" y="112"/>
                </a:cubicBezTo>
                <a:lnTo>
                  <a:pt x="56" y="56"/>
                </a:lnTo>
                <a:close/>
                <a:moveTo>
                  <a:pt x="176" y="224"/>
                </a:moveTo>
                <a:cubicBezTo>
                  <a:pt x="16" y="224"/>
                  <a:pt x="16" y="224"/>
                  <a:pt x="16" y="224"/>
                </a:cubicBezTo>
                <a:cubicBezTo>
                  <a:pt x="16" y="128"/>
                  <a:pt x="16" y="128"/>
                  <a:pt x="16" y="128"/>
                </a:cubicBezTo>
                <a:cubicBezTo>
                  <a:pt x="176" y="128"/>
                  <a:pt x="176" y="128"/>
                  <a:pt x="176" y="128"/>
                </a:cubicBezTo>
                <a:lnTo>
                  <a:pt x="176" y="224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32" name="Freeform 277"/>
          <p:cNvSpPr>
            <a:spLocks noEditPoints="1"/>
          </p:cNvSpPr>
          <p:nvPr/>
        </p:nvSpPr>
        <p:spPr>
          <a:xfrm>
            <a:off x="9401175" y="2109788"/>
            <a:ext cx="103188" cy="128587"/>
          </a:xfrm>
          <a:custGeom>
            <a:avLst/>
            <a:gdLst/>
            <a:ahLst/>
            <a:cxnLst>
              <a:cxn ang="0">
                <a:pos x="62390045" y="162763817"/>
              </a:cxn>
              <a:cxn ang="0">
                <a:pos x="62390045" y="206684314"/>
              </a:cxn>
              <a:cxn ang="0">
                <a:pos x="103982870" y="206684314"/>
              </a:cxn>
              <a:cxn ang="0">
                <a:pos x="103982870" y="162763817"/>
              </a:cxn>
              <a:cxn ang="0">
                <a:pos x="166371302" y="82673404"/>
              </a:cxn>
              <a:cxn ang="0">
                <a:pos x="83185651" y="0"/>
              </a:cxn>
              <a:cxn ang="0">
                <a:pos x="0" y="82673404"/>
              </a:cxn>
              <a:cxn ang="0">
                <a:pos x="62390045" y="162763817"/>
              </a:cxn>
              <a:cxn ang="0">
                <a:pos x="83185651" y="41337506"/>
              </a:cxn>
              <a:cxn ang="0">
                <a:pos x="124778477" y="82673404"/>
              </a:cxn>
              <a:cxn ang="0">
                <a:pos x="83185651" y="124010910"/>
              </a:cxn>
              <a:cxn ang="0">
                <a:pos x="41592826" y="82673404"/>
              </a:cxn>
              <a:cxn ang="0">
                <a:pos x="83185651" y="41337506"/>
              </a:cxn>
            </a:cxnLst>
            <a:pathLst>
              <a:path w="64" h="80">
                <a:moveTo>
                  <a:pt x="24" y="63"/>
                </a:moveTo>
                <a:cubicBezTo>
                  <a:pt x="24" y="80"/>
                  <a:pt x="24" y="80"/>
                  <a:pt x="24" y="80"/>
                </a:cubicBezTo>
                <a:cubicBezTo>
                  <a:pt x="40" y="80"/>
                  <a:pt x="40" y="80"/>
                  <a:pt x="40" y="80"/>
                </a:cubicBezTo>
                <a:cubicBezTo>
                  <a:pt x="40" y="63"/>
                  <a:pt x="40" y="63"/>
                  <a:pt x="40" y="63"/>
                </a:cubicBezTo>
                <a:cubicBezTo>
                  <a:pt x="54" y="59"/>
                  <a:pt x="64" y="47"/>
                  <a:pt x="64" y="32"/>
                </a:cubicBezTo>
                <a:cubicBezTo>
                  <a:pt x="64" y="14"/>
                  <a:pt x="50" y="0"/>
                  <a:pt x="32" y="0"/>
                </a:cubicBezTo>
                <a:cubicBezTo>
                  <a:pt x="14" y="0"/>
                  <a:pt x="0" y="14"/>
                  <a:pt x="0" y="32"/>
                </a:cubicBezTo>
                <a:cubicBezTo>
                  <a:pt x="0" y="47"/>
                  <a:pt x="10" y="59"/>
                  <a:pt x="24" y="63"/>
                </a:cubicBezTo>
                <a:close/>
                <a:moveTo>
                  <a:pt x="32" y="16"/>
                </a:moveTo>
                <a:cubicBezTo>
                  <a:pt x="41" y="16"/>
                  <a:pt x="48" y="23"/>
                  <a:pt x="48" y="32"/>
                </a:cubicBezTo>
                <a:cubicBezTo>
                  <a:pt x="48" y="41"/>
                  <a:pt x="41" y="48"/>
                  <a:pt x="32" y="48"/>
                </a:cubicBezTo>
                <a:cubicBezTo>
                  <a:pt x="23" y="48"/>
                  <a:pt x="16" y="41"/>
                  <a:pt x="16" y="32"/>
                </a:cubicBezTo>
                <a:cubicBezTo>
                  <a:pt x="16" y="23"/>
                  <a:pt x="23" y="16"/>
                  <a:pt x="32" y="16"/>
                </a:cubicBez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33" name="Freeform 278"/>
          <p:cNvSpPr>
            <a:spLocks noEditPoints="1"/>
          </p:cNvSpPr>
          <p:nvPr/>
        </p:nvSpPr>
        <p:spPr>
          <a:xfrm>
            <a:off x="9971088" y="1889125"/>
            <a:ext cx="309562" cy="388938"/>
          </a:xfrm>
          <a:custGeom>
            <a:avLst/>
            <a:gdLst/>
            <a:ahLst/>
            <a:cxnLst>
              <a:cxn ang="0">
                <a:pos x="145573143" y="294140845"/>
              </a:cxn>
              <a:cxn ang="0">
                <a:pos x="145573143" y="147070422"/>
              </a:cxn>
              <a:cxn ang="0">
                <a:pos x="249555341" y="42019889"/>
              </a:cxn>
              <a:cxn ang="0">
                <a:pos x="353535927" y="147070422"/>
              </a:cxn>
              <a:cxn ang="0">
                <a:pos x="353535927" y="210101066"/>
              </a:cxn>
              <a:cxn ang="0">
                <a:pos x="395128484" y="210101066"/>
              </a:cxn>
              <a:cxn ang="0">
                <a:pos x="395128484" y="147070422"/>
              </a:cxn>
              <a:cxn ang="0">
                <a:pos x="249555341" y="0"/>
              </a:cxn>
              <a:cxn ang="0">
                <a:pos x="103980586" y="147070422"/>
              </a:cxn>
              <a:cxn ang="0">
                <a:pos x="103980586" y="294140845"/>
              </a:cxn>
              <a:cxn ang="0">
                <a:pos x="0" y="294140845"/>
              </a:cxn>
              <a:cxn ang="0">
                <a:pos x="0" y="630303199"/>
              </a:cxn>
              <a:cxn ang="0">
                <a:pos x="499109070" y="630303199"/>
              </a:cxn>
              <a:cxn ang="0">
                <a:pos x="499109070" y="294140845"/>
              </a:cxn>
              <a:cxn ang="0">
                <a:pos x="145573143" y="294140845"/>
              </a:cxn>
              <a:cxn ang="0">
                <a:pos x="457516513" y="588283310"/>
              </a:cxn>
              <a:cxn ang="0">
                <a:pos x="41592557" y="588283310"/>
              </a:cxn>
              <a:cxn ang="0">
                <a:pos x="41592557" y="336162355"/>
              </a:cxn>
              <a:cxn ang="0">
                <a:pos x="457516513" y="336162355"/>
              </a:cxn>
              <a:cxn ang="0">
                <a:pos x="457516513" y="588283310"/>
              </a:cxn>
            </a:cxnLst>
            <a:pathLst>
              <a:path w="192" h="240">
                <a:moveTo>
                  <a:pt x="56" y="112"/>
                </a:moveTo>
                <a:cubicBezTo>
                  <a:pt x="56" y="56"/>
                  <a:pt x="56" y="56"/>
                  <a:pt x="56" y="56"/>
                </a:cubicBezTo>
                <a:cubicBezTo>
                  <a:pt x="56" y="34"/>
                  <a:pt x="74" y="16"/>
                  <a:pt x="96" y="16"/>
                </a:cubicBezTo>
                <a:cubicBezTo>
                  <a:pt x="118" y="16"/>
                  <a:pt x="136" y="34"/>
                  <a:pt x="136" y="56"/>
                </a:cubicBezTo>
                <a:cubicBezTo>
                  <a:pt x="136" y="80"/>
                  <a:pt x="136" y="80"/>
                  <a:pt x="136" y="80"/>
                </a:cubicBezTo>
                <a:cubicBezTo>
                  <a:pt x="152" y="80"/>
                  <a:pt x="152" y="80"/>
                  <a:pt x="152" y="80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52" y="25"/>
                  <a:pt x="127" y="0"/>
                  <a:pt x="96" y="0"/>
                </a:cubicBezTo>
                <a:cubicBezTo>
                  <a:pt x="65" y="0"/>
                  <a:pt x="40" y="25"/>
                  <a:pt x="40" y="56"/>
                </a:cubicBezTo>
                <a:cubicBezTo>
                  <a:pt x="40" y="112"/>
                  <a:pt x="40" y="112"/>
                  <a:pt x="40" y="112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240"/>
                  <a:pt x="0" y="240"/>
                  <a:pt x="0" y="240"/>
                </a:cubicBezTo>
                <a:cubicBezTo>
                  <a:pt x="192" y="240"/>
                  <a:pt x="192" y="240"/>
                  <a:pt x="192" y="240"/>
                </a:cubicBezTo>
                <a:cubicBezTo>
                  <a:pt x="192" y="112"/>
                  <a:pt x="192" y="112"/>
                  <a:pt x="192" y="112"/>
                </a:cubicBezTo>
                <a:lnTo>
                  <a:pt x="56" y="112"/>
                </a:lnTo>
                <a:close/>
                <a:moveTo>
                  <a:pt x="176" y="224"/>
                </a:moveTo>
                <a:cubicBezTo>
                  <a:pt x="16" y="224"/>
                  <a:pt x="16" y="224"/>
                  <a:pt x="16" y="224"/>
                </a:cubicBezTo>
                <a:cubicBezTo>
                  <a:pt x="16" y="128"/>
                  <a:pt x="16" y="128"/>
                  <a:pt x="16" y="128"/>
                </a:cubicBezTo>
                <a:cubicBezTo>
                  <a:pt x="176" y="128"/>
                  <a:pt x="176" y="128"/>
                  <a:pt x="176" y="128"/>
                </a:cubicBezTo>
                <a:lnTo>
                  <a:pt x="176" y="224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34" name="Freeform 279"/>
          <p:cNvSpPr>
            <a:spLocks noEditPoints="1"/>
          </p:cNvSpPr>
          <p:nvPr/>
        </p:nvSpPr>
        <p:spPr>
          <a:xfrm>
            <a:off x="10074275" y="2109788"/>
            <a:ext cx="103188" cy="128587"/>
          </a:xfrm>
          <a:custGeom>
            <a:avLst/>
            <a:gdLst/>
            <a:ahLst/>
            <a:cxnLst>
              <a:cxn ang="0">
                <a:pos x="62390045" y="162763817"/>
              </a:cxn>
              <a:cxn ang="0">
                <a:pos x="62390045" y="206684314"/>
              </a:cxn>
              <a:cxn ang="0">
                <a:pos x="103982870" y="206684314"/>
              </a:cxn>
              <a:cxn ang="0">
                <a:pos x="103982870" y="162763817"/>
              </a:cxn>
              <a:cxn ang="0">
                <a:pos x="166371302" y="82673404"/>
              </a:cxn>
              <a:cxn ang="0">
                <a:pos x="83185651" y="0"/>
              </a:cxn>
              <a:cxn ang="0">
                <a:pos x="0" y="82673404"/>
              </a:cxn>
              <a:cxn ang="0">
                <a:pos x="62390045" y="162763817"/>
              </a:cxn>
              <a:cxn ang="0">
                <a:pos x="83185651" y="41337506"/>
              </a:cxn>
              <a:cxn ang="0">
                <a:pos x="124778477" y="82673404"/>
              </a:cxn>
              <a:cxn ang="0">
                <a:pos x="83185651" y="124010910"/>
              </a:cxn>
              <a:cxn ang="0">
                <a:pos x="41592826" y="82673404"/>
              </a:cxn>
              <a:cxn ang="0">
                <a:pos x="83185651" y="41337506"/>
              </a:cxn>
            </a:cxnLst>
            <a:pathLst>
              <a:path w="64" h="80">
                <a:moveTo>
                  <a:pt x="24" y="63"/>
                </a:moveTo>
                <a:cubicBezTo>
                  <a:pt x="24" y="80"/>
                  <a:pt x="24" y="80"/>
                  <a:pt x="24" y="80"/>
                </a:cubicBezTo>
                <a:cubicBezTo>
                  <a:pt x="40" y="80"/>
                  <a:pt x="40" y="80"/>
                  <a:pt x="40" y="80"/>
                </a:cubicBezTo>
                <a:cubicBezTo>
                  <a:pt x="40" y="63"/>
                  <a:pt x="40" y="63"/>
                  <a:pt x="40" y="63"/>
                </a:cubicBezTo>
                <a:cubicBezTo>
                  <a:pt x="54" y="59"/>
                  <a:pt x="64" y="47"/>
                  <a:pt x="64" y="32"/>
                </a:cubicBezTo>
                <a:cubicBezTo>
                  <a:pt x="64" y="14"/>
                  <a:pt x="50" y="0"/>
                  <a:pt x="32" y="0"/>
                </a:cubicBezTo>
                <a:cubicBezTo>
                  <a:pt x="14" y="0"/>
                  <a:pt x="0" y="14"/>
                  <a:pt x="0" y="32"/>
                </a:cubicBezTo>
                <a:cubicBezTo>
                  <a:pt x="0" y="47"/>
                  <a:pt x="10" y="59"/>
                  <a:pt x="24" y="63"/>
                </a:cubicBezTo>
                <a:close/>
                <a:moveTo>
                  <a:pt x="32" y="16"/>
                </a:moveTo>
                <a:cubicBezTo>
                  <a:pt x="41" y="16"/>
                  <a:pt x="48" y="23"/>
                  <a:pt x="48" y="32"/>
                </a:cubicBezTo>
                <a:cubicBezTo>
                  <a:pt x="48" y="41"/>
                  <a:pt x="41" y="48"/>
                  <a:pt x="32" y="48"/>
                </a:cubicBezTo>
                <a:cubicBezTo>
                  <a:pt x="23" y="48"/>
                  <a:pt x="16" y="41"/>
                  <a:pt x="16" y="32"/>
                </a:cubicBezTo>
                <a:cubicBezTo>
                  <a:pt x="16" y="23"/>
                  <a:pt x="23" y="16"/>
                  <a:pt x="32" y="16"/>
                </a:cubicBez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35" name="Freeform 280"/>
          <p:cNvSpPr>
            <a:spLocks noEditPoints="1"/>
          </p:cNvSpPr>
          <p:nvPr/>
        </p:nvSpPr>
        <p:spPr>
          <a:xfrm>
            <a:off x="10623550" y="2006600"/>
            <a:ext cx="387350" cy="153988"/>
          </a:xfrm>
          <a:custGeom>
            <a:avLst/>
            <a:gdLst/>
            <a:ahLst/>
            <a:cxnLst>
              <a:cxn ang="0">
                <a:pos x="500133408" y="0"/>
              </a:cxn>
              <a:cxn ang="0">
                <a:pos x="377704985" y="102918521"/>
              </a:cxn>
              <a:cxn ang="0">
                <a:pos x="0" y="102918521"/>
              </a:cxn>
              <a:cxn ang="0">
                <a:pos x="0" y="144084647"/>
              </a:cxn>
              <a:cxn ang="0">
                <a:pos x="62516676" y="144084647"/>
              </a:cxn>
              <a:cxn ang="0">
                <a:pos x="62516676" y="236711637"/>
              </a:cxn>
              <a:cxn ang="0">
                <a:pos x="104193922" y="236711637"/>
              </a:cxn>
              <a:cxn ang="0">
                <a:pos x="104193922" y="144084647"/>
              </a:cxn>
              <a:cxn ang="0">
                <a:pos x="166710598" y="144084647"/>
              </a:cxn>
              <a:cxn ang="0">
                <a:pos x="166710598" y="195543907"/>
              </a:cxn>
              <a:cxn ang="0">
                <a:pos x="208389458" y="195543907"/>
              </a:cxn>
              <a:cxn ang="0">
                <a:pos x="208389458" y="144084647"/>
              </a:cxn>
              <a:cxn ang="0">
                <a:pos x="377704985" y="144084647"/>
              </a:cxn>
              <a:cxn ang="0">
                <a:pos x="500133408" y="247003168"/>
              </a:cxn>
              <a:cxn ang="0">
                <a:pos x="625166760" y="123501584"/>
              </a:cxn>
              <a:cxn ang="0">
                <a:pos x="500133408" y="0"/>
              </a:cxn>
              <a:cxn ang="0">
                <a:pos x="500133408" y="205835439"/>
              </a:cxn>
              <a:cxn ang="0">
                <a:pos x="416777302" y="123501584"/>
              </a:cxn>
              <a:cxn ang="0">
                <a:pos x="500133408" y="41167729"/>
              </a:cxn>
              <a:cxn ang="0">
                <a:pos x="583489514" y="123501584"/>
              </a:cxn>
              <a:cxn ang="0">
                <a:pos x="500133408" y="205835439"/>
              </a:cxn>
            </a:cxnLst>
            <a:pathLst>
              <a:path w="240" h="96">
                <a:moveTo>
                  <a:pt x="192" y="0"/>
                </a:moveTo>
                <a:cubicBezTo>
                  <a:pt x="168" y="0"/>
                  <a:pt x="149" y="17"/>
                  <a:pt x="145" y="40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56"/>
                  <a:pt x="0" y="56"/>
                  <a:pt x="0" y="56"/>
                </a:cubicBezTo>
                <a:cubicBezTo>
                  <a:pt x="24" y="56"/>
                  <a:pt x="24" y="56"/>
                  <a:pt x="24" y="56"/>
                </a:cubicBezTo>
                <a:cubicBezTo>
                  <a:pt x="24" y="92"/>
                  <a:pt x="24" y="92"/>
                  <a:pt x="24" y="92"/>
                </a:cubicBezTo>
                <a:cubicBezTo>
                  <a:pt x="40" y="92"/>
                  <a:pt x="40" y="92"/>
                  <a:pt x="40" y="92"/>
                </a:cubicBezTo>
                <a:cubicBezTo>
                  <a:pt x="40" y="56"/>
                  <a:pt x="40" y="56"/>
                  <a:pt x="40" y="56"/>
                </a:cubicBezTo>
                <a:cubicBezTo>
                  <a:pt x="64" y="56"/>
                  <a:pt x="64" y="56"/>
                  <a:pt x="64" y="56"/>
                </a:cubicBezTo>
                <a:cubicBezTo>
                  <a:pt x="64" y="76"/>
                  <a:pt x="64" y="76"/>
                  <a:pt x="64" y="76"/>
                </a:cubicBezTo>
                <a:cubicBezTo>
                  <a:pt x="80" y="76"/>
                  <a:pt x="80" y="76"/>
                  <a:pt x="80" y="76"/>
                </a:cubicBezTo>
                <a:cubicBezTo>
                  <a:pt x="80" y="56"/>
                  <a:pt x="80" y="56"/>
                  <a:pt x="80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49" y="79"/>
                  <a:pt x="168" y="96"/>
                  <a:pt x="192" y="96"/>
                </a:cubicBezTo>
                <a:cubicBezTo>
                  <a:pt x="219" y="96"/>
                  <a:pt x="240" y="75"/>
                  <a:pt x="240" y="48"/>
                </a:cubicBezTo>
                <a:cubicBezTo>
                  <a:pt x="240" y="21"/>
                  <a:pt x="219" y="0"/>
                  <a:pt x="192" y="0"/>
                </a:cubicBezTo>
                <a:close/>
                <a:moveTo>
                  <a:pt x="192" y="80"/>
                </a:moveTo>
                <a:cubicBezTo>
                  <a:pt x="174" y="80"/>
                  <a:pt x="160" y="66"/>
                  <a:pt x="160" y="48"/>
                </a:cubicBezTo>
                <a:cubicBezTo>
                  <a:pt x="160" y="30"/>
                  <a:pt x="174" y="16"/>
                  <a:pt x="192" y="16"/>
                </a:cubicBezTo>
                <a:cubicBezTo>
                  <a:pt x="210" y="16"/>
                  <a:pt x="224" y="30"/>
                  <a:pt x="224" y="48"/>
                </a:cubicBezTo>
                <a:cubicBezTo>
                  <a:pt x="224" y="66"/>
                  <a:pt x="210" y="80"/>
                  <a:pt x="192" y="80"/>
                </a:cubicBez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36" name="Freeform 281"/>
          <p:cNvSpPr>
            <a:spLocks noEditPoints="1"/>
          </p:cNvSpPr>
          <p:nvPr/>
        </p:nvSpPr>
        <p:spPr>
          <a:xfrm>
            <a:off x="1181100" y="2587625"/>
            <a:ext cx="387350" cy="361950"/>
          </a:xfrm>
          <a:custGeom>
            <a:avLst/>
            <a:gdLst/>
            <a:ahLst/>
            <a:cxnLst>
              <a:cxn ang="0">
                <a:pos x="574595625" y="40322500"/>
              </a:cxn>
              <a:cxn ang="0">
                <a:pos x="574595625" y="410786263"/>
              </a:cxn>
              <a:cxn ang="0">
                <a:pos x="370463763" y="410786263"/>
              </a:cxn>
              <a:cxn ang="0">
                <a:pos x="360383138" y="410786263"/>
              </a:cxn>
              <a:cxn ang="0">
                <a:pos x="347781563" y="415826575"/>
              </a:cxn>
              <a:cxn ang="0">
                <a:pos x="204133450" y="504031250"/>
              </a:cxn>
              <a:cxn ang="0">
                <a:pos x="204133450" y="451108763"/>
              </a:cxn>
              <a:cxn ang="0">
                <a:pos x="204133450" y="410786263"/>
              </a:cxn>
              <a:cxn ang="0">
                <a:pos x="163810950" y="410786263"/>
              </a:cxn>
              <a:cxn ang="0">
                <a:pos x="40322500" y="410786263"/>
              </a:cxn>
              <a:cxn ang="0">
                <a:pos x="40322500" y="40322500"/>
              </a:cxn>
              <a:cxn ang="0">
                <a:pos x="574595625" y="40322500"/>
              </a:cxn>
              <a:cxn ang="0">
                <a:pos x="614918125" y="0"/>
              </a:cxn>
              <a:cxn ang="0">
                <a:pos x="0" y="0"/>
              </a:cxn>
              <a:cxn ang="0">
                <a:pos x="0" y="451108763"/>
              </a:cxn>
              <a:cxn ang="0">
                <a:pos x="163810950" y="451108763"/>
              </a:cxn>
              <a:cxn ang="0">
                <a:pos x="163810950" y="574595625"/>
              </a:cxn>
              <a:cxn ang="0">
                <a:pos x="370463763" y="451108763"/>
              </a:cxn>
              <a:cxn ang="0">
                <a:pos x="614918125" y="451108763"/>
              </a:cxn>
              <a:cxn ang="0">
                <a:pos x="614918125" y="0"/>
              </a:cxn>
              <a:cxn ang="0">
                <a:pos x="614918125" y="0"/>
              </a:cxn>
            </a:cxnLst>
            <a:pathLst>
              <a:path w="244" h="228">
                <a:moveTo>
                  <a:pt x="228" y="16"/>
                </a:moveTo>
                <a:lnTo>
                  <a:pt x="228" y="163"/>
                </a:lnTo>
                <a:lnTo>
                  <a:pt x="147" y="163"/>
                </a:lnTo>
                <a:lnTo>
                  <a:pt x="143" y="163"/>
                </a:lnTo>
                <a:lnTo>
                  <a:pt x="138" y="165"/>
                </a:lnTo>
                <a:lnTo>
                  <a:pt x="81" y="200"/>
                </a:lnTo>
                <a:lnTo>
                  <a:pt x="81" y="179"/>
                </a:lnTo>
                <a:lnTo>
                  <a:pt x="81" y="163"/>
                </a:lnTo>
                <a:lnTo>
                  <a:pt x="65" y="163"/>
                </a:lnTo>
                <a:lnTo>
                  <a:pt x="16" y="163"/>
                </a:lnTo>
                <a:lnTo>
                  <a:pt x="16" y="16"/>
                </a:lnTo>
                <a:lnTo>
                  <a:pt x="228" y="16"/>
                </a:lnTo>
                <a:close/>
                <a:moveTo>
                  <a:pt x="244" y="0"/>
                </a:moveTo>
                <a:lnTo>
                  <a:pt x="0" y="0"/>
                </a:lnTo>
                <a:lnTo>
                  <a:pt x="0" y="179"/>
                </a:lnTo>
                <a:lnTo>
                  <a:pt x="65" y="179"/>
                </a:lnTo>
                <a:lnTo>
                  <a:pt x="65" y="228"/>
                </a:lnTo>
                <a:lnTo>
                  <a:pt x="147" y="179"/>
                </a:lnTo>
                <a:lnTo>
                  <a:pt x="244" y="179"/>
                </a:lnTo>
                <a:lnTo>
                  <a:pt x="244" y="0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37" name="Freeform 282"/>
          <p:cNvSpPr>
            <a:spLocks noEditPoints="1"/>
          </p:cNvSpPr>
          <p:nvPr/>
        </p:nvSpPr>
        <p:spPr>
          <a:xfrm>
            <a:off x="1181100" y="2587625"/>
            <a:ext cx="387350" cy="361950"/>
          </a:xfrm>
          <a:custGeom>
            <a:avLst/>
            <a:gdLst/>
            <a:ahLst/>
            <a:cxnLst>
              <a:cxn ang="0">
                <a:pos x="574595625" y="40322500"/>
              </a:cxn>
              <a:cxn ang="0">
                <a:pos x="574595625" y="410786263"/>
              </a:cxn>
              <a:cxn ang="0">
                <a:pos x="370463763" y="410786263"/>
              </a:cxn>
              <a:cxn ang="0">
                <a:pos x="360383138" y="410786263"/>
              </a:cxn>
              <a:cxn ang="0">
                <a:pos x="347781563" y="415826575"/>
              </a:cxn>
              <a:cxn ang="0">
                <a:pos x="204133450" y="504031250"/>
              </a:cxn>
              <a:cxn ang="0">
                <a:pos x="204133450" y="451108763"/>
              </a:cxn>
              <a:cxn ang="0">
                <a:pos x="204133450" y="410786263"/>
              </a:cxn>
              <a:cxn ang="0">
                <a:pos x="163810950" y="410786263"/>
              </a:cxn>
              <a:cxn ang="0">
                <a:pos x="40322500" y="410786263"/>
              </a:cxn>
              <a:cxn ang="0">
                <a:pos x="40322500" y="40322500"/>
              </a:cxn>
              <a:cxn ang="0">
                <a:pos x="574595625" y="40322500"/>
              </a:cxn>
              <a:cxn ang="0">
                <a:pos x="614918125" y="0"/>
              </a:cxn>
              <a:cxn ang="0">
                <a:pos x="0" y="0"/>
              </a:cxn>
              <a:cxn ang="0">
                <a:pos x="0" y="451108763"/>
              </a:cxn>
              <a:cxn ang="0">
                <a:pos x="163810950" y="451108763"/>
              </a:cxn>
              <a:cxn ang="0">
                <a:pos x="163810950" y="574595625"/>
              </a:cxn>
              <a:cxn ang="0">
                <a:pos x="370463763" y="451108763"/>
              </a:cxn>
              <a:cxn ang="0">
                <a:pos x="614918125" y="451108763"/>
              </a:cxn>
              <a:cxn ang="0">
                <a:pos x="614918125" y="0"/>
              </a:cxn>
              <a:cxn ang="0">
                <a:pos x="614918125" y="0"/>
              </a:cxn>
            </a:cxnLst>
            <a:pathLst>
              <a:path w="244" h="228">
                <a:moveTo>
                  <a:pt x="228" y="16"/>
                </a:moveTo>
                <a:lnTo>
                  <a:pt x="228" y="163"/>
                </a:lnTo>
                <a:lnTo>
                  <a:pt x="147" y="163"/>
                </a:lnTo>
                <a:lnTo>
                  <a:pt x="143" y="163"/>
                </a:lnTo>
                <a:lnTo>
                  <a:pt x="138" y="165"/>
                </a:lnTo>
                <a:lnTo>
                  <a:pt x="81" y="200"/>
                </a:lnTo>
                <a:lnTo>
                  <a:pt x="81" y="179"/>
                </a:lnTo>
                <a:lnTo>
                  <a:pt x="81" y="163"/>
                </a:lnTo>
                <a:lnTo>
                  <a:pt x="65" y="163"/>
                </a:lnTo>
                <a:lnTo>
                  <a:pt x="16" y="163"/>
                </a:lnTo>
                <a:lnTo>
                  <a:pt x="16" y="16"/>
                </a:lnTo>
                <a:lnTo>
                  <a:pt x="228" y="16"/>
                </a:lnTo>
                <a:moveTo>
                  <a:pt x="244" y="0"/>
                </a:moveTo>
                <a:lnTo>
                  <a:pt x="0" y="0"/>
                </a:lnTo>
                <a:lnTo>
                  <a:pt x="0" y="179"/>
                </a:lnTo>
                <a:lnTo>
                  <a:pt x="65" y="179"/>
                </a:lnTo>
                <a:lnTo>
                  <a:pt x="65" y="228"/>
                </a:lnTo>
                <a:lnTo>
                  <a:pt x="147" y="179"/>
                </a:lnTo>
                <a:lnTo>
                  <a:pt x="244" y="179"/>
                </a:lnTo>
                <a:lnTo>
                  <a:pt x="244" y="0"/>
                </a:lnTo>
              </a:path>
            </a:pathLst>
          </a:custGeom>
          <a:noFill/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38" name="Freeform 283"/>
          <p:cNvSpPr>
            <a:spLocks noEditPoints="1"/>
          </p:cNvSpPr>
          <p:nvPr/>
        </p:nvSpPr>
        <p:spPr>
          <a:xfrm>
            <a:off x="1852613" y="2587625"/>
            <a:ext cx="388937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51108763"/>
              </a:cxn>
              <a:cxn ang="0">
                <a:pos x="166330099" y="451108763"/>
              </a:cxn>
              <a:cxn ang="0">
                <a:pos x="166330099" y="574595625"/>
              </a:cxn>
              <a:cxn ang="0">
                <a:pos x="370463286" y="451108763"/>
              </a:cxn>
              <a:cxn ang="0">
                <a:pos x="617438281" y="451108763"/>
              </a:cxn>
              <a:cxn ang="0">
                <a:pos x="617438281" y="0"/>
              </a:cxn>
              <a:cxn ang="0">
                <a:pos x="0" y="0"/>
              </a:cxn>
              <a:cxn ang="0">
                <a:pos x="574594886" y="410786263"/>
              </a:cxn>
              <a:cxn ang="0">
                <a:pos x="370463286" y="410786263"/>
              </a:cxn>
              <a:cxn ang="0">
                <a:pos x="360382674" y="410786263"/>
              </a:cxn>
              <a:cxn ang="0">
                <a:pos x="350302062" y="415826575"/>
              </a:cxn>
              <a:cxn ang="0">
                <a:pos x="206652547" y="504031250"/>
              </a:cxn>
              <a:cxn ang="0">
                <a:pos x="206652547" y="451108763"/>
              </a:cxn>
              <a:cxn ang="0">
                <a:pos x="206652547" y="410786263"/>
              </a:cxn>
              <a:cxn ang="0">
                <a:pos x="166330099" y="410786263"/>
              </a:cxn>
              <a:cxn ang="0">
                <a:pos x="42843395" y="410786263"/>
              </a:cxn>
              <a:cxn ang="0">
                <a:pos x="42843395" y="40322500"/>
              </a:cxn>
              <a:cxn ang="0">
                <a:pos x="574594886" y="40322500"/>
              </a:cxn>
              <a:cxn ang="0">
                <a:pos x="574594886" y="410786263"/>
              </a:cxn>
            </a:cxnLst>
            <a:pathLst>
              <a:path w="245" h="228">
                <a:moveTo>
                  <a:pt x="0" y="0"/>
                </a:moveTo>
                <a:lnTo>
                  <a:pt x="0" y="179"/>
                </a:lnTo>
                <a:lnTo>
                  <a:pt x="66" y="179"/>
                </a:lnTo>
                <a:lnTo>
                  <a:pt x="66" y="228"/>
                </a:lnTo>
                <a:lnTo>
                  <a:pt x="147" y="179"/>
                </a:lnTo>
                <a:lnTo>
                  <a:pt x="245" y="179"/>
                </a:lnTo>
                <a:lnTo>
                  <a:pt x="245" y="0"/>
                </a:lnTo>
                <a:lnTo>
                  <a:pt x="0" y="0"/>
                </a:lnTo>
                <a:close/>
                <a:moveTo>
                  <a:pt x="228" y="163"/>
                </a:moveTo>
                <a:lnTo>
                  <a:pt x="147" y="163"/>
                </a:lnTo>
                <a:lnTo>
                  <a:pt x="143" y="163"/>
                </a:lnTo>
                <a:lnTo>
                  <a:pt x="139" y="165"/>
                </a:lnTo>
                <a:lnTo>
                  <a:pt x="82" y="200"/>
                </a:lnTo>
                <a:lnTo>
                  <a:pt x="82" y="179"/>
                </a:lnTo>
                <a:lnTo>
                  <a:pt x="82" y="163"/>
                </a:lnTo>
                <a:lnTo>
                  <a:pt x="66" y="163"/>
                </a:lnTo>
                <a:lnTo>
                  <a:pt x="17" y="163"/>
                </a:lnTo>
                <a:lnTo>
                  <a:pt x="17" y="16"/>
                </a:lnTo>
                <a:lnTo>
                  <a:pt x="228" y="16"/>
                </a:lnTo>
                <a:lnTo>
                  <a:pt x="228" y="163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39" name="Oval 284"/>
          <p:cNvSpPr/>
          <p:nvPr/>
        </p:nvSpPr>
        <p:spPr>
          <a:xfrm>
            <a:off x="2020888" y="2703513"/>
            <a:ext cx="52387" cy="52387"/>
          </a:xfrm>
          <a:prstGeom prst="ellipse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340" name="Oval 285"/>
          <p:cNvSpPr/>
          <p:nvPr/>
        </p:nvSpPr>
        <p:spPr>
          <a:xfrm>
            <a:off x="2124075" y="2703513"/>
            <a:ext cx="52388" cy="52387"/>
          </a:xfrm>
          <a:prstGeom prst="ellipse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341" name="Oval 286"/>
          <p:cNvSpPr/>
          <p:nvPr/>
        </p:nvSpPr>
        <p:spPr>
          <a:xfrm>
            <a:off x="1917700" y="2703513"/>
            <a:ext cx="52388" cy="52387"/>
          </a:xfrm>
          <a:prstGeom prst="ellipse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342" name="Freeform 287"/>
          <p:cNvSpPr>
            <a:spLocks noEditPoints="1"/>
          </p:cNvSpPr>
          <p:nvPr/>
        </p:nvSpPr>
        <p:spPr>
          <a:xfrm>
            <a:off x="2525713" y="2587625"/>
            <a:ext cx="38735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51108763"/>
              </a:cxn>
              <a:cxn ang="0">
                <a:pos x="163810950" y="451108763"/>
              </a:cxn>
              <a:cxn ang="0">
                <a:pos x="163810950" y="574595625"/>
              </a:cxn>
              <a:cxn ang="0">
                <a:pos x="367942813" y="451108763"/>
              </a:cxn>
              <a:cxn ang="0">
                <a:pos x="614918125" y="451108763"/>
              </a:cxn>
              <a:cxn ang="0">
                <a:pos x="614918125" y="0"/>
              </a:cxn>
              <a:cxn ang="0">
                <a:pos x="0" y="0"/>
              </a:cxn>
              <a:cxn ang="0">
                <a:pos x="574595625" y="410786263"/>
              </a:cxn>
              <a:cxn ang="0">
                <a:pos x="367942813" y="410786263"/>
              </a:cxn>
              <a:cxn ang="0">
                <a:pos x="357862188" y="410786263"/>
              </a:cxn>
              <a:cxn ang="0">
                <a:pos x="347781563" y="415826575"/>
              </a:cxn>
              <a:cxn ang="0">
                <a:pos x="204133450" y="504031250"/>
              </a:cxn>
              <a:cxn ang="0">
                <a:pos x="204133450" y="451108763"/>
              </a:cxn>
              <a:cxn ang="0">
                <a:pos x="204133450" y="410786263"/>
              </a:cxn>
              <a:cxn ang="0">
                <a:pos x="163810950" y="410786263"/>
              </a:cxn>
              <a:cxn ang="0">
                <a:pos x="40322500" y="410786263"/>
              </a:cxn>
              <a:cxn ang="0">
                <a:pos x="40322500" y="40322500"/>
              </a:cxn>
              <a:cxn ang="0">
                <a:pos x="574595625" y="40322500"/>
              </a:cxn>
              <a:cxn ang="0">
                <a:pos x="574595625" y="410786263"/>
              </a:cxn>
            </a:cxnLst>
            <a:pathLst>
              <a:path w="244" h="228">
                <a:moveTo>
                  <a:pt x="0" y="0"/>
                </a:moveTo>
                <a:lnTo>
                  <a:pt x="0" y="179"/>
                </a:lnTo>
                <a:lnTo>
                  <a:pt x="65" y="179"/>
                </a:lnTo>
                <a:lnTo>
                  <a:pt x="65" y="228"/>
                </a:lnTo>
                <a:lnTo>
                  <a:pt x="146" y="179"/>
                </a:lnTo>
                <a:lnTo>
                  <a:pt x="244" y="179"/>
                </a:lnTo>
                <a:lnTo>
                  <a:pt x="244" y="0"/>
                </a:lnTo>
                <a:lnTo>
                  <a:pt x="0" y="0"/>
                </a:lnTo>
                <a:close/>
                <a:moveTo>
                  <a:pt x="228" y="163"/>
                </a:moveTo>
                <a:lnTo>
                  <a:pt x="146" y="163"/>
                </a:lnTo>
                <a:lnTo>
                  <a:pt x="142" y="163"/>
                </a:lnTo>
                <a:lnTo>
                  <a:pt x="138" y="165"/>
                </a:lnTo>
                <a:lnTo>
                  <a:pt x="81" y="200"/>
                </a:lnTo>
                <a:lnTo>
                  <a:pt x="81" y="179"/>
                </a:lnTo>
                <a:lnTo>
                  <a:pt x="81" y="163"/>
                </a:lnTo>
                <a:lnTo>
                  <a:pt x="65" y="163"/>
                </a:lnTo>
                <a:lnTo>
                  <a:pt x="16" y="163"/>
                </a:lnTo>
                <a:lnTo>
                  <a:pt x="16" y="16"/>
                </a:lnTo>
                <a:lnTo>
                  <a:pt x="228" y="16"/>
                </a:lnTo>
                <a:lnTo>
                  <a:pt x="228" y="163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43" name="Rectangle 288"/>
          <p:cNvSpPr/>
          <p:nvPr/>
        </p:nvSpPr>
        <p:spPr>
          <a:xfrm>
            <a:off x="2576513" y="2640013"/>
            <a:ext cx="284162" cy="25400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344" name="Rectangle 289"/>
          <p:cNvSpPr/>
          <p:nvPr/>
        </p:nvSpPr>
        <p:spPr>
          <a:xfrm>
            <a:off x="2576513" y="2690813"/>
            <a:ext cx="284162" cy="25400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345" name="Rectangle 290"/>
          <p:cNvSpPr/>
          <p:nvPr/>
        </p:nvSpPr>
        <p:spPr>
          <a:xfrm>
            <a:off x="2576513" y="2743200"/>
            <a:ext cx="284162" cy="25400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346" name="Rectangle 291"/>
          <p:cNvSpPr/>
          <p:nvPr/>
        </p:nvSpPr>
        <p:spPr>
          <a:xfrm>
            <a:off x="2576513" y="2794000"/>
            <a:ext cx="284162" cy="26988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347" name="Freeform 292"/>
          <p:cNvSpPr>
            <a:spLocks noEditPoints="1"/>
          </p:cNvSpPr>
          <p:nvPr/>
        </p:nvSpPr>
        <p:spPr>
          <a:xfrm>
            <a:off x="3197225" y="2587625"/>
            <a:ext cx="38735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51108763"/>
              </a:cxn>
              <a:cxn ang="0">
                <a:pos x="163810950" y="451108763"/>
              </a:cxn>
              <a:cxn ang="0">
                <a:pos x="163810950" y="574595625"/>
              </a:cxn>
              <a:cxn ang="0">
                <a:pos x="370463763" y="451108763"/>
              </a:cxn>
              <a:cxn ang="0">
                <a:pos x="614918125" y="451108763"/>
              </a:cxn>
              <a:cxn ang="0">
                <a:pos x="614918125" y="0"/>
              </a:cxn>
              <a:cxn ang="0">
                <a:pos x="0" y="0"/>
              </a:cxn>
              <a:cxn ang="0">
                <a:pos x="574595625" y="410786263"/>
              </a:cxn>
              <a:cxn ang="0">
                <a:pos x="370463763" y="410786263"/>
              </a:cxn>
              <a:cxn ang="0">
                <a:pos x="360383138" y="410786263"/>
              </a:cxn>
              <a:cxn ang="0">
                <a:pos x="350302513" y="415826575"/>
              </a:cxn>
              <a:cxn ang="0">
                <a:pos x="206652813" y="504031250"/>
              </a:cxn>
              <a:cxn ang="0">
                <a:pos x="206652813" y="451108763"/>
              </a:cxn>
              <a:cxn ang="0">
                <a:pos x="206652813" y="410786263"/>
              </a:cxn>
              <a:cxn ang="0">
                <a:pos x="163810950" y="410786263"/>
              </a:cxn>
              <a:cxn ang="0">
                <a:pos x="40322500" y="410786263"/>
              </a:cxn>
              <a:cxn ang="0">
                <a:pos x="40322500" y="40322500"/>
              </a:cxn>
              <a:cxn ang="0">
                <a:pos x="574595625" y="40322500"/>
              </a:cxn>
              <a:cxn ang="0">
                <a:pos x="574595625" y="410786263"/>
              </a:cxn>
            </a:cxnLst>
            <a:pathLst>
              <a:path w="244" h="228">
                <a:moveTo>
                  <a:pt x="0" y="0"/>
                </a:moveTo>
                <a:lnTo>
                  <a:pt x="0" y="179"/>
                </a:lnTo>
                <a:lnTo>
                  <a:pt x="65" y="179"/>
                </a:lnTo>
                <a:lnTo>
                  <a:pt x="65" y="228"/>
                </a:lnTo>
                <a:lnTo>
                  <a:pt x="147" y="179"/>
                </a:lnTo>
                <a:lnTo>
                  <a:pt x="244" y="179"/>
                </a:lnTo>
                <a:lnTo>
                  <a:pt x="244" y="0"/>
                </a:lnTo>
                <a:lnTo>
                  <a:pt x="0" y="0"/>
                </a:lnTo>
                <a:close/>
                <a:moveTo>
                  <a:pt x="228" y="163"/>
                </a:moveTo>
                <a:lnTo>
                  <a:pt x="147" y="163"/>
                </a:lnTo>
                <a:lnTo>
                  <a:pt x="143" y="163"/>
                </a:lnTo>
                <a:lnTo>
                  <a:pt x="139" y="165"/>
                </a:lnTo>
                <a:lnTo>
                  <a:pt x="82" y="200"/>
                </a:lnTo>
                <a:lnTo>
                  <a:pt x="82" y="179"/>
                </a:lnTo>
                <a:lnTo>
                  <a:pt x="82" y="163"/>
                </a:lnTo>
                <a:lnTo>
                  <a:pt x="65" y="163"/>
                </a:lnTo>
                <a:lnTo>
                  <a:pt x="16" y="163"/>
                </a:lnTo>
                <a:lnTo>
                  <a:pt x="16" y="16"/>
                </a:lnTo>
                <a:lnTo>
                  <a:pt x="228" y="16"/>
                </a:lnTo>
                <a:lnTo>
                  <a:pt x="228" y="163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48" name="Freeform 293"/>
          <p:cNvSpPr/>
          <p:nvPr/>
        </p:nvSpPr>
        <p:spPr>
          <a:xfrm>
            <a:off x="3313113" y="2652713"/>
            <a:ext cx="155575" cy="153987"/>
          </a:xfrm>
          <a:custGeom>
            <a:avLst/>
            <a:gdLst/>
            <a:ahLst/>
            <a:cxnLst>
              <a:cxn ang="0">
                <a:pos x="103327200" y="244455156"/>
              </a:cxn>
              <a:cxn ang="0">
                <a:pos x="143649700" y="244455156"/>
              </a:cxn>
              <a:cxn ang="0">
                <a:pos x="143649700" y="143649234"/>
              </a:cxn>
              <a:cxn ang="0">
                <a:pos x="246975313" y="143649234"/>
              </a:cxn>
              <a:cxn ang="0">
                <a:pos x="246975313" y="100805923"/>
              </a:cxn>
              <a:cxn ang="0">
                <a:pos x="143649700" y="100805923"/>
              </a:cxn>
              <a:cxn ang="0">
                <a:pos x="143649700" y="0"/>
              </a:cxn>
              <a:cxn ang="0">
                <a:pos x="103327200" y="0"/>
              </a:cxn>
              <a:cxn ang="0">
                <a:pos x="103327200" y="100805923"/>
              </a:cxn>
              <a:cxn ang="0">
                <a:pos x="0" y="100805923"/>
              </a:cxn>
              <a:cxn ang="0">
                <a:pos x="0" y="143649234"/>
              </a:cxn>
              <a:cxn ang="0">
                <a:pos x="103327200" y="143649234"/>
              </a:cxn>
              <a:cxn ang="0">
                <a:pos x="103327200" y="244455156"/>
              </a:cxn>
            </a:cxnLst>
            <a:pathLst>
              <a:path w="98" h="97">
                <a:moveTo>
                  <a:pt x="41" y="97"/>
                </a:moveTo>
                <a:lnTo>
                  <a:pt x="57" y="97"/>
                </a:lnTo>
                <a:lnTo>
                  <a:pt x="57" y="57"/>
                </a:lnTo>
                <a:lnTo>
                  <a:pt x="98" y="57"/>
                </a:lnTo>
                <a:lnTo>
                  <a:pt x="98" y="40"/>
                </a:lnTo>
                <a:lnTo>
                  <a:pt x="57" y="40"/>
                </a:lnTo>
                <a:lnTo>
                  <a:pt x="57" y="0"/>
                </a:lnTo>
                <a:lnTo>
                  <a:pt x="41" y="0"/>
                </a:lnTo>
                <a:lnTo>
                  <a:pt x="41" y="40"/>
                </a:lnTo>
                <a:lnTo>
                  <a:pt x="0" y="40"/>
                </a:lnTo>
                <a:lnTo>
                  <a:pt x="0" y="57"/>
                </a:lnTo>
                <a:lnTo>
                  <a:pt x="41" y="57"/>
                </a:lnTo>
                <a:lnTo>
                  <a:pt x="41" y="97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49" name="Freeform 294"/>
          <p:cNvSpPr>
            <a:spLocks noEditPoints="1"/>
          </p:cNvSpPr>
          <p:nvPr/>
        </p:nvSpPr>
        <p:spPr>
          <a:xfrm>
            <a:off x="3870325" y="2587625"/>
            <a:ext cx="38735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51108763"/>
              </a:cxn>
              <a:cxn ang="0">
                <a:pos x="163810950" y="451108763"/>
              </a:cxn>
              <a:cxn ang="0">
                <a:pos x="163810950" y="574595625"/>
              </a:cxn>
              <a:cxn ang="0">
                <a:pos x="367942813" y="451108763"/>
              </a:cxn>
              <a:cxn ang="0">
                <a:pos x="614918125" y="451108763"/>
              </a:cxn>
              <a:cxn ang="0">
                <a:pos x="614918125" y="0"/>
              </a:cxn>
              <a:cxn ang="0">
                <a:pos x="0" y="0"/>
              </a:cxn>
              <a:cxn ang="0">
                <a:pos x="574595625" y="410786263"/>
              </a:cxn>
              <a:cxn ang="0">
                <a:pos x="367942813" y="410786263"/>
              </a:cxn>
              <a:cxn ang="0">
                <a:pos x="357862188" y="410786263"/>
              </a:cxn>
              <a:cxn ang="0">
                <a:pos x="347781563" y="415826575"/>
              </a:cxn>
              <a:cxn ang="0">
                <a:pos x="204133450" y="504031250"/>
              </a:cxn>
              <a:cxn ang="0">
                <a:pos x="204133450" y="451108763"/>
              </a:cxn>
              <a:cxn ang="0">
                <a:pos x="204133450" y="410786263"/>
              </a:cxn>
              <a:cxn ang="0">
                <a:pos x="163810950" y="410786263"/>
              </a:cxn>
              <a:cxn ang="0">
                <a:pos x="40322500" y="410786263"/>
              </a:cxn>
              <a:cxn ang="0">
                <a:pos x="40322500" y="40322500"/>
              </a:cxn>
              <a:cxn ang="0">
                <a:pos x="574595625" y="40322500"/>
              </a:cxn>
              <a:cxn ang="0">
                <a:pos x="574595625" y="410786263"/>
              </a:cxn>
            </a:cxnLst>
            <a:pathLst>
              <a:path w="244" h="228">
                <a:moveTo>
                  <a:pt x="0" y="0"/>
                </a:moveTo>
                <a:lnTo>
                  <a:pt x="0" y="179"/>
                </a:lnTo>
                <a:lnTo>
                  <a:pt x="65" y="179"/>
                </a:lnTo>
                <a:lnTo>
                  <a:pt x="65" y="228"/>
                </a:lnTo>
                <a:lnTo>
                  <a:pt x="146" y="179"/>
                </a:lnTo>
                <a:lnTo>
                  <a:pt x="244" y="179"/>
                </a:lnTo>
                <a:lnTo>
                  <a:pt x="244" y="0"/>
                </a:lnTo>
                <a:lnTo>
                  <a:pt x="0" y="0"/>
                </a:lnTo>
                <a:close/>
                <a:moveTo>
                  <a:pt x="228" y="163"/>
                </a:moveTo>
                <a:lnTo>
                  <a:pt x="146" y="163"/>
                </a:lnTo>
                <a:lnTo>
                  <a:pt x="142" y="163"/>
                </a:lnTo>
                <a:lnTo>
                  <a:pt x="138" y="165"/>
                </a:lnTo>
                <a:lnTo>
                  <a:pt x="81" y="200"/>
                </a:lnTo>
                <a:lnTo>
                  <a:pt x="81" y="179"/>
                </a:lnTo>
                <a:lnTo>
                  <a:pt x="81" y="163"/>
                </a:lnTo>
                <a:lnTo>
                  <a:pt x="65" y="163"/>
                </a:lnTo>
                <a:lnTo>
                  <a:pt x="16" y="163"/>
                </a:lnTo>
                <a:lnTo>
                  <a:pt x="16" y="16"/>
                </a:lnTo>
                <a:lnTo>
                  <a:pt x="228" y="16"/>
                </a:lnTo>
                <a:lnTo>
                  <a:pt x="228" y="163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50" name="Freeform 295"/>
          <p:cNvSpPr/>
          <p:nvPr/>
        </p:nvSpPr>
        <p:spPr>
          <a:xfrm>
            <a:off x="3998913" y="2665413"/>
            <a:ext cx="128587" cy="128587"/>
          </a:xfrm>
          <a:custGeom>
            <a:avLst/>
            <a:gdLst/>
            <a:ahLst/>
            <a:cxnLst>
              <a:cxn ang="0">
                <a:pos x="173890899" y="204132656"/>
              </a:cxn>
              <a:cxn ang="0">
                <a:pos x="204132656" y="173890899"/>
              </a:cxn>
              <a:cxn ang="0">
                <a:pos x="131047615" y="103326798"/>
              </a:cxn>
              <a:cxn ang="0">
                <a:pos x="204132656" y="30241757"/>
              </a:cxn>
              <a:cxn ang="0">
                <a:pos x="173890899" y="0"/>
              </a:cxn>
              <a:cxn ang="0">
                <a:pos x="103326798" y="73085041"/>
              </a:cxn>
              <a:cxn ang="0">
                <a:pos x="30241757" y="0"/>
              </a:cxn>
              <a:cxn ang="0">
                <a:pos x="0" y="30241757"/>
              </a:cxn>
              <a:cxn ang="0">
                <a:pos x="73085041" y="103326798"/>
              </a:cxn>
              <a:cxn ang="0">
                <a:pos x="0" y="173890899"/>
              </a:cxn>
              <a:cxn ang="0">
                <a:pos x="30241757" y="204132656"/>
              </a:cxn>
              <a:cxn ang="0">
                <a:pos x="103326798" y="131047615"/>
              </a:cxn>
              <a:cxn ang="0">
                <a:pos x="173890899" y="204132656"/>
              </a:cxn>
            </a:cxnLst>
            <a:pathLst>
              <a:path w="81" h="81">
                <a:moveTo>
                  <a:pt x="69" y="81"/>
                </a:moveTo>
                <a:lnTo>
                  <a:pt x="81" y="69"/>
                </a:lnTo>
                <a:lnTo>
                  <a:pt x="52" y="41"/>
                </a:lnTo>
                <a:lnTo>
                  <a:pt x="81" y="12"/>
                </a:lnTo>
                <a:lnTo>
                  <a:pt x="69" y="0"/>
                </a:lnTo>
                <a:lnTo>
                  <a:pt x="41" y="29"/>
                </a:lnTo>
                <a:lnTo>
                  <a:pt x="12" y="0"/>
                </a:lnTo>
                <a:lnTo>
                  <a:pt x="0" y="12"/>
                </a:lnTo>
                <a:lnTo>
                  <a:pt x="29" y="41"/>
                </a:lnTo>
                <a:lnTo>
                  <a:pt x="0" y="69"/>
                </a:lnTo>
                <a:lnTo>
                  <a:pt x="12" y="81"/>
                </a:lnTo>
                <a:lnTo>
                  <a:pt x="41" y="52"/>
                </a:lnTo>
                <a:lnTo>
                  <a:pt x="69" y="81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51" name="Freeform 296"/>
          <p:cNvSpPr>
            <a:spLocks noEditPoints="1"/>
          </p:cNvSpPr>
          <p:nvPr/>
        </p:nvSpPr>
        <p:spPr>
          <a:xfrm>
            <a:off x="4541838" y="2600325"/>
            <a:ext cx="387350" cy="284163"/>
          </a:xfrm>
          <a:custGeom>
            <a:avLst/>
            <a:gdLst/>
            <a:ahLst/>
            <a:cxnLst>
              <a:cxn ang="0">
                <a:pos x="312583380" y="41708993"/>
              </a:cxn>
              <a:cxn ang="0">
                <a:pos x="500133408" y="218971810"/>
              </a:cxn>
              <a:cxn ang="0">
                <a:pos x="500133408" y="245040536"/>
              </a:cxn>
              <a:cxn ang="0">
                <a:pos x="528787625" y="255467381"/>
              </a:cxn>
              <a:cxn ang="0">
                <a:pos x="583489514" y="333671945"/>
              </a:cxn>
              <a:cxn ang="0">
                <a:pos x="500133408" y="417089931"/>
              </a:cxn>
              <a:cxn ang="0">
                <a:pos x="125033352" y="417089931"/>
              </a:cxn>
              <a:cxn ang="0">
                <a:pos x="41677246" y="333671945"/>
              </a:cxn>
              <a:cxn ang="0">
                <a:pos x="96379136" y="255467381"/>
              </a:cxn>
              <a:cxn ang="0">
                <a:pos x="125033352" y="245040536"/>
              </a:cxn>
              <a:cxn ang="0">
                <a:pos x="125033352" y="218971810"/>
              </a:cxn>
              <a:cxn ang="0">
                <a:pos x="312583380" y="41708993"/>
              </a:cxn>
              <a:cxn ang="0">
                <a:pos x="312583380" y="0"/>
              </a:cxn>
              <a:cxn ang="0">
                <a:pos x="83356106" y="216365906"/>
              </a:cxn>
              <a:cxn ang="0">
                <a:pos x="0" y="333671945"/>
              </a:cxn>
              <a:cxn ang="0">
                <a:pos x="125033352" y="458798924"/>
              </a:cxn>
              <a:cxn ang="0">
                <a:pos x="500133408" y="458798924"/>
              </a:cxn>
              <a:cxn ang="0">
                <a:pos x="625166760" y="333671945"/>
              </a:cxn>
              <a:cxn ang="0">
                <a:pos x="541810654" y="216365906"/>
              </a:cxn>
              <a:cxn ang="0">
                <a:pos x="312583380" y="0"/>
              </a:cxn>
            </a:cxnLst>
            <a:pathLst>
              <a:path w="240" h="176">
                <a:moveTo>
                  <a:pt x="120" y="16"/>
                </a:moveTo>
                <a:cubicBezTo>
                  <a:pt x="158" y="16"/>
                  <a:pt x="190" y="46"/>
                  <a:pt x="192" y="84"/>
                </a:cubicBezTo>
                <a:cubicBezTo>
                  <a:pt x="192" y="94"/>
                  <a:pt x="192" y="94"/>
                  <a:pt x="192" y="94"/>
                </a:cubicBezTo>
                <a:cubicBezTo>
                  <a:pt x="203" y="98"/>
                  <a:pt x="203" y="98"/>
                  <a:pt x="203" y="98"/>
                </a:cubicBezTo>
                <a:cubicBezTo>
                  <a:pt x="215" y="102"/>
                  <a:pt x="224" y="114"/>
                  <a:pt x="224" y="128"/>
                </a:cubicBezTo>
                <a:cubicBezTo>
                  <a:pt x="224" y="146"/>
                  <a:pt x="210" y="160"/>
                  <a:pt x="192" y="160"/>
                </a:cubicBezTo>
                <a:cubicBezTo>
                  <a:pt x="48" y="160"/>
                  <a:pt x="48" y="160"/>
                  <a:pt x="48" y="160"/>
                </a:cubicBezTo>
                <a:cubicBezTo>
                  <a:pt x="30" y="160"/>
                  <a:pt x="16" y="146"/>
                  <a:pt x="16" y="128"/>
                </a:cubicBezTo>
                <a:cubicBezTo>
                  <a:pt x="16" y="114"/>
                  <a:pt x="25" y="102"/>
                  <a:pt x="37" y="98"/>
                </a:cubicBezTo>
                <a:cubicBezTo>
                  <a:pt x="48" y="94"/>
                  <a:pt x="48" y="94"/>
                  <a:pt x="48" y="94"/>
                </a:cubicBezTo>
                <a:cubicBezTo>
                  <a:pt x="48" y="84"/>
                  <a:pt x="48" y="84"/>
                  <a:pt x="48" y="84"/>
                </a:cubicBezTo>
                <a:cubicBezTo>
                  <a:pt x="50" y="46"/>
                  <a:pt x="82" y="16"/>
                  <a:pt x="120" y="16"/>
                </a:cubicBezTo>
                <a:moveTo>
                  <a:pt x="120" y="0"/>
                </a:moveTo>
                <a:cubicBezTo>
                  <a:pt x="73" y="0"/>
                  <a:pt x="35" y="37"/>
                  <a:pt x="32" y="83"/>
                </a:cubicBezTo>
                <a:cubicBezTo>
                  <a:pt x="13" y="89"/>
                  <a:pt x="0" y="107"/>
                  <a:pt x="0" y="128"/>
                </a:cubicBezTo>
                <a:cubicBezTo>
                  <a:pt x="0" y="155"/>
                  <a:pt x="21" y="176"/>
                  <a:pt x="48" y="176"/>
                </a:cubicBezTo>
                <a:cubicBezTo>
                  <a:pt x="192" y="176"/>
                  <a:pt x="192" y="176"/>
                  <a:pt x="192" y="176"/>
                </a:cubicBezTo>
                <a:cubicBezTo>
                  <a:pt x="219" y="176"/>
                  <a:pt x="240" y="155"/>
                  <a:pt x="240" y="128"/>
                </a:cubicBezTo>
                <a:cubicBezTo>
                  <a:pt x="240" y="107"/>
                  <a:pt x="227" y="89"/>
                  <a:pt x="208" y="83"/>
                </a:cubicBezTo>
                <a:cubicBezTo>
                  <a:pt x="205" y="37"/>
                  <a:pt x="167" y="0"/>
                  <a:pt x="120" y="0"/>
                </a:cubicBez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52" name="Freeform 297"/>
          <p:cNvSpPr/>
          <p:nvPr/>
        </p:nvSpPr>
        <p:spPr>
          <a:xfrm>
            <a:off x="5992813" y="2703513"/>
            <a:ext cx="174625" cy="244475"/>
          </a:xfrm>
          <a:custGeom>
            <a:avLst/>
            <a:gdLst/>
            <a:ahLst/>
            <a:cxnLst>
              <a:cxn ang="0">
                <a:pos x="158770638" y="312499375"/>
              </a:cxn>
              <a:cxn ang="0">
                <a:pos x="158770638" y="0"/>
              </a:cxn>
              <a:cxn ang="0">
                <a:pos x="118448138" y="0"/>
              </a:cxn>
              <a:cxn ang="0">
                <a:pos x="118448138" y="312499375"/>
              </a:cxn>
              <a:cxn ang="0">
                <a:pos x="30241875" y="221773750"/>
              </a:cxn>
              <a:cxn ang="0">
                <a:pos x="0" y="252015625"/>
              </a:cxn>
              <a:cxn ang="0">
                <a:pos x="138609388" y="388104063"/>
              </a:cxn>
              <a:cxn ang="0">
                <a:pos x="277217188" y="252015625"/>
              </a:cxn>
              <a:cxn ang="0">
                <a:pos x="246975313" y="221773750"/>
              </a:cxn>
              <a:cxn ang="0">
                <a:pos x="158770638" y="312499375"/>
              </a:cxn>
            </a:cxnLst>
            <a:pathLst>
              <a:path w="110" h="154">
                <a:moveTo>
                  <a:pt x="63" y="124"/>
                </a:moveTo>
                <a:lnTo>
                  <a:pt x="63" y="0"/>
                </a:lnTo>
                <a:lnTo>
                  <a:pt x="47" y="0"/>
                </a:lnTo>
                <a:lnTo>
                  <a:pt x="47" y="124"/>
                </a:lnTo>
                <a:lnTo>
                  <a:pt x="12" y="88"/>
                </a:lnTo>
                <a:lnTo>
                  <a:pt x="0" y="100"/>
                </a:lnTo>
                <a:lnTo>
                  <a:pt x="55" y="154"/>
                </a:lnTo>
                <a:lnTo>
                  <a:pt x="110" y="100"/>
                </a:lnTo>
                <a:lnTo>
                  <a:pt x="98" y="88"/>
                </a:lnTo>
                <a:lnTo>
                  <a:pt x="63" y="124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53" name="Freeform 298"/>
          <p:cNvSpPr/>
          <p:nvPr/>
        </p:nvSpPr>
        <p:spPr>
          <a:xfrm>
            <a:off x="5886450" y="2600325"/>
            <a:ext cx="387350" cy="284163"/>
          </a:xfrm>
          <a:custGeom>
            <a:avLst/>
            <a:gdLst/>
            <a:ahLst/>
            <a:cxnLst>
              <a:cxn ang="0">
                <a:pos x="541810654" y="216365906"/>
              </a:cxn>
              <a:cxn ang="0">
                <a:pos x="312583380" y="0"/>
              </a:cxn>
              <a:cxn ang="0">
                <a:pos x="83356106" y="216365906"/>
              </a:cxn>
              <a:cxn ang="0">
                <a:pos x="0" y="333671945"/>
              </a:cxn>
              <a:cxn ang="0">
                <a:pos x="125033352" y="458798924"/>
              </a:cxn>
              <a:cxn ang="0">
                <a:pos x="148477711" y="458798924"/>
              </a:cxn>
              <a:cxn ang="0">
                <a:pos x="112008708" y="422303353"/>
              </a:cxn>
              <a:cxn ang="0">
                <a:pos x="117218566" y="417089931"/>
              </a:cxn>
              <a:cxn ang="0">
                <a:pos x="41677246" y="333671945"/>
              </a:cxn>
              <a:cxn ang="0">
                <a:pos x="96379136" y="255467381"/>
              </a:cxn>
              <a:cxn ang="0">
                <a:pos x="125033352" y="245040536"/>
              </a:cxn>
              <a:cxn ang="0">
                <a:pos x="125033352" y="218971810"/>
              </a:cxn>
              <a:cxn ang="0">
                <a:pos x="312583380" y="41708993"/>
              </a:cxn>
              <a:cxn ang="0">
                <a:pos x="500133408" y="218971810"/>
              </a:cxn>
              <a:cxn ang="0">
                <a:pos x="500133408" y="245040536"/>
              </a:cxn>
              <a:cxn ang="0">
                <a:pos x="528787625" y="255467381"/>
              </a:cxn>
              <a:cxn ang="0">
                <a:pos x="583489514" y="333671945"/>
              </a:cxn>
              <a:cxn ang="0">
                <a:pos x="510553123" y="417089931"/>
              </a:cxn>
              <a:cxn ang="0">
                <a:pos x="513158052" y="419697449"/>
              </a:cxn>
              <a:cxn ang="0">
                <a:pos x="474084121" y="458798924"/>
              </a:cxn>
              <a:cxn ang="0">
                <a:pos x="500133408" y="458798924"/>
              </a:cxn>
              <a:cxn ang="0">
                <a:pos x="625166760" y="333671945"/>
              </a:cxn>
              <a:cxn ang="0">
                <a:pos x="541810654" y="216365906"/>
              </a:cxn>
            </a:cxnLst>
            <a:pathLst>
              <a:path w="240" h="176">
                <a:moveTo>
                  <a:pt x="208" y="83"/>
                </a:moveTo>
                <a:cubicBezTo>
                  <a:pt x="205" y="37"/>
                  <a:pt x="167" y="0"/>
                  <a:pt x="120" y="0"/>
                </a:cubicBezTo>
                <a:cubicBezTo>
                  <a:pt x="73" y="0"/>
                  <a:pt x="35" y="37"/>
                  <a:pt x="32" y="83"/>
                </a:cubicBezTo>
                <a:cubicBezTo>
                  <a:pt x="13" y="89"/>
                  <a:pt x="0" y="107"/>
                  <a:pt x="0" y="128"/>
                </a:cubicBezTo>
                <a:cubicBezTo>
                  <a:pt x="0" y="155"/>
                  <a:pt x="21" y="176"/>
                  <a:pt x="48" y="176"/>
                </a:cubicBezTo>
                <a:cubicBezTo>
                  <a:pt x="57" y="176"/>
                  <a:pt x="57" y="176"/>
                  <a:pt x="57" y="176"/>
                </a:cubicBezTo>
                <a:cubicBezTo>
                  <a:pt x="43" y="162"/>
                  <a:pt x="43" y="162"/>
                  <a:pt x="43" y="162"/>
                </a:cubicBezTo>
                <a:cubicBezTo>
                  <a:pt x="45" y="160"/>
                  <a:pt x="45" y="160"/>
                  <a:pt x="45" y="160"/>
                </a:cubicBezTo>
                <a:cubicBezTo>
                  <a:pt x="29" y="158"/>
                  <a:pt x="16" y="145"/>
                  <a:pt x="16" y="128"/>
                </a:cubicBezTo>
                <a:cubicBezTo>
                  <a:pt x="16" y="114"/>
                  <a:pt x="25" y="102"/>
                  <a:pt x="37" y="98"/>
                </a:cubicBezTo>
                <a:cubicBezTo>
                  <a:pt x="48" y="94"/>
                  <a:pt x="48" y="94"/>
                  <a:pt x="48" y="94"/>
                </a:cubicBezTo>
                <a:cubicBezTo>
                  <a:pt x="48" y="84"/>
                  <a:pt x="48" y="84"/>
                  <a:pt x="48" y="84"/>
                </a:cubicBezTo>
                <a:cubicBezTo>
                  <a:pt x="50" y="46"/>
                  <a:pt x="82" y="16"/>
                  <a:pt x="120" y="16"/>
                </a:cubicBezTo>
                <a:cubicBezTo>
                  <a:pt x="158" y="16"/>
                  <a:pt x="190" y="46"/>
                  <a:pt x="192" y="84"/>
                </a:cubicBezTo>
                <a:cubicBezTo>
                  <a:pt x="192" y="94"/>
                  <a:pt x="192" y="94"/>
                  <a:pt x="192" y="94"/>
                </a:cubicBezTo>
                <a:cubicBezTo>
                  <a:pt x="203" y="98"/>
                  <a:pt x="203" y="98"/>
                  <a:pt x="203" y="98"/>
                </a:cubicBezTo>
                <a:cubicBezTo>
                  <a:pt x="215" y="102"/>
                  <a:pt x="224" y="114"/>
                  <a:pt x="224" y="128"/>
                </a:cubicBezTo>
                <a:cubicBezTo>
                  <a:pt x="224" y="144"/>
                  <a:pt x="212" y="158"/>
                  <a:pt x="196" y="160"/>
                </a:cubicBezTo>
                <a:cubicBezTo>
                  <a:pt x="197" y="161"/>
                  <a:pt x="197" y="161"/>
                  <a:pt x="197" y="161"/>
                </a:cubicBezTo>
                <a:cubicBezTo>
                  <a:pt x="182" y="176"/>
                  <a:pt x="182" y="176"/>
                  <a:pt x="182" y="176"/>
                </a:cubicBezTo>
                <a:cubicBezTo>
                  <a:pt x="192" y="176"/>
                  <a:pt x="192" y="176"/>
                  <a:pt x="192" y="176"/>
                </a:cubicBezTo>
                <a:cubicBezTo>
                  <a:pt x="219" y="176"/>
                  <a:pt x="240" y="155"/>
                  <a:pt x="240" y="128"/>
                </a:cubicBezTo>
                <a:cubicBezTo>
                  <a:pt x="240" y="107"/>
                  <a:pt x="227" y="89"/>
                  <a:pt x="208" y="83"/>
                </a:cubicBez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54" name="Freeform 299"/>
          <p:cNvSpPr/>
          <p:nvPr/>
        </p:nvSpPr>
        <p:spPr>
          <a:xfrm>
            <a:off x="5319713" y="2703513"/>
            <a:ext cx="174625" cy="246062"/>
          </a:xfrm>
          <a:custGeom>
            <a:avLst/>
            <a:gdLst/>
            <a:ahLst/>
            <a:cxnLst>
              <a:cxn ang="0">
                <a:pos x="277217188" y="138609106"/>
              </a:cxn>
              <a:cxn ang="0">
                <a:pos x="138609388" y="0"/>
              </a:cxn>
              <a:cxn ang="0">
                <a:pos x="0" y="138609106"/>
              </a:cxn>
              <a:cxn ang="0">
                <a:pos x="32762825" y="168850919"/>
              </a:cxn>
              <a:cxn ang="0">
                <a:pos x="118448138" y="80644836"/>
              </a:cxn>
              <a:cxn ang="0">
                <a:pos x="118448138" y="390624219"/>
              </a:cxn>
              <a:cxn ang="0">
                <a:pos x="161290000" y="390624219"/>
              </a:cxn>
              <a:cxn ang="0">
                <a:pos x="161290000" y="80644836"/>
              </a:cxn>
              <a:cxn ang="0">
                <a:pos x="246975313" y="168850919"/>
              </a:cxn>
              <a:cxn ang="0">
                <a:pos x="277217188" y="138609106"/>
              </a:cxn>
            </a:cxnLst>
            <a:pathLst>
              <a:path w="110" h="155">
                <a:moveTo>
                  <a:pt x="110" y="55"/>
                </a:moveTo>
                <a:lnTo>
                  <a:pt x="55" y="0"/>
                </a:lnTo>
                <a:lnTo>
                  <a:pt x="0" y="55"/>
                </a:lnTo>
                <a:lnTo>
                  <a:pt x="13" y="67"/>
                </a:lnTo>
                <a:lnTo>
                  <a:pt x="47" y="32"/>
                </a:lnTo>
                <a:lnTo>
                  <a:pt x="47" y="155"/>
                </a:lnTo>
                <a:lnTo>
                  <a:pt x="64" y="155"/>
                </a:lnTo>
                <a:lnTo>
                  <a:pt x="64" y="32"/>
                </a:lnTo>
                <a:lnTo>
                  <a:pt x="98" y="67"/>
                </a:lnTo>
                <a:lnTo>
                  <a:pt x="110" y="55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55" name="Freeform 300"/>
          <p:cNvSpPr/>
          <p:nvPr/>
        </p:nvSpPr>
        <p:spPr>
          <a:xfrm>
            <a:off x="5213350" y="2600325"/>
            <a:ext cx="388938" cy="284163"/>
          </a:xfrm>
          <a:custGeom>
            <a:avLst/>
            <a:gdLst/>
            <a:ahLst/>
            <a:cxnLst>
              <a:cxn ang="0">
                <a:pos x="546263421" y="216365906"/>
              </a:cxn>
              <a:cxn ang="0">
                <a:pos x="315151600" y="0"/>
              </a:cxn>
              <a:cxn ang="0">
                <a:pos x="84039778" y="216365906"/>
              </a:cxn>
              <a:cxn ang="0">
                <a:pos x="0" y="333671945"/>
              </a:cxn>
              <a:cxn ang="0">
                <a:pos x="126061288" y="458798924"/>
              </a:cxn>
              <a:cxn ang="0">
                <a:pos x="252120956" y="458798924"/>
              </a:cxn>
              <a:cxn ang="0">
                <a:pos x="252120956" y="417089931"/>
              </a:cxn>
              <a:cxn ang="0">
                <a:pos x="126061288" y="417089931"/>
              </a:cxn>
              <a:cxn ang="0">
                <a:pos x="42019889" y="333671945"/>
              </a:cxn>
              <a:cxn ang="0">
                <a:pos x="97171298" y="255467381"/>
              </a:cxn>
              <a:cxn ang="0">
                <a:pos x="126061288" y="245040536"/>
              </a:cxn>
              <a:cxn ang="0">
                <a:pos x="126061288" y="218971810"/>
              </a:cxn>
              <a:cxn ang="0">
                <a:pos x="315151600" y="41708993"/>
              </a:cxn>
              <a:cxn ang="0">
                <a:pos x="504241911" y="218971810"/>
              </a:cxn>
              <a:cxn ang="0">
                <a:pos x="504241911" y="245040536"/>
              </a:cxn>
              <a:cxn ang="0">
                <a:pos x="533131902" y="255467381"/>
              </a:cxn>
              <a:cxn ang="0">
                <a:pos x="588283310" y="333671945"/>
              </a:cxn>
              <a:cxn ang="0">
                <a:pos x="504241911" y="417089931"/>
              </a:cxn>
              <a:cxn ang="0">
                <a:pos x="378182244" y="417089931"/>
              </a:cxn>
              <a:cxn ang="0">
                <a:pos x="378182244" y="458798924"/>
              </a:cxn>
              <a:cxn ang="0">
                <a:pos x="504241911" y="458798924"/>
              </a:cxn>
              <a:cxn ang="0">
                <a:pos x="630303199" y="333671945"/>
              </a:cxn>
              <a:cxn ang="0">
                <a:pos x="546263421" y="216365906"/>
              </a:cxn>
            </a:cxnLst>
            <a:pathLst>
              <a:path w="240" h="176">
                <a:moveTo>
                  <a:pt x="208" y="83"/>
                </a:moveTo>
                <a:cubicBezTo>
                  <a:pt x="205" y="37"/>
                  <a:pt x="167" y="0"/>
                  <a:pt x="120" y="0"/>
                </a:cubicBezTo>
                <a:cubicBezTo>
                  <a:pt x="73" y="0"/>
                  <a:pt x="35" y="37"/>
                  <a:pt x="32" y="83"/>
                </a:cubicBezTo>
                <a:cubicBezTo>
                  <a:pt x="13" y="89"/>
                  <a:pt x="0" y="107"/>
                  <a:pt x="0" y="128"/>
                </a:cubicBezTo>
                <a:cubicBezTo>
                  <a:pt x="0" y="155"/>
                  <a:pt x="21" y="176"/>
                  <a:pt x="48" y="176"/>
                </a:cubicBezTo>
                <a:cubicBezTo>
                  <a:pt x="96" y="176"/>
                  <a:pt x="96" y="176"/>
                  <a:pt x="96" y="176"/>
                </a:cubicBezTo>
                <a:cubicBezTo>
                  <a:pt x="96" y="160"/>
                  <a:pt x="96" y="160"/>
                  <a:pt x="96" y="160"/>
                </a:cubicBezTo>
                <a:cubicBezTo>
                  <a:pt x="48" y="160"/>
                  <a:pt x="48" y="160"/>
                  <a:pt x="48" y="160"/>
                </a:cubicBezTo>
                <a:cubicBezTo>
                  <a:pt x="30" y="160"/>
                  <a:pt x="16" y="146"/>
                  <a:pt x="16" y="128"/>
                </a:cubicBezTo>
                <a:cubicBezTo>
                  <a:pt x="16" y="114"/>
                  <a:pt x="25" y="102"/>
                  <a:pt x="37" y="98"/>
                </a:cubicBezTo>
                <a:cubicBezTo>
                  <a:pt x="48" y="94"/>
                  <a:pt x="48" y="94"/>
                  <a:pt x="48" y="94"/>
                </a:cubicBezTo>
                <a:cubicBezTo>
                  <a:pt x="48" y="84"/>
                  <a:pt x="48" y="84"/>
                  <a:pt x="48" y="84"/>
                </a:cubicBezTo>
                <a:cubicBezTo>
                  <a:pt x="50" y="46"/>
                  <a:pt x="82" y="16"/>
                  <a:pt x="120" y="16"/>
                </a:cubicBezTo>
                <a:cubicBezTo>
                  <a:pt x="158" y="16"/>
                  <a:pt x="190" y="46"/>
                  <a:pt x="192" y="84"/>
                </a:cubicBezTo>
                <a:cubicBezTo>
                  <a:pt x="192" y="94"/>
                  <a:pt x="192" y="94"/>
                  <a:pt x="192" y="94"/>
                </a:cubicBezTo>
                <a:cubicBezTo>
                  <a:pt x="203" y="98"/>
                  <a:pt x="203" y="98"/>
                  <a:pt x="203" y="98"/>
                </a:cubicBezTo>
                <a:cubicBezTo>
                  <a:pt x="215" y="102"/>
                  <a:pt x="224" y="114"/>
                  <a:pt x="224" y="128"/>
                </a:cubicBezTo>
                <a:cubicBezTo>
                  <a:pt x="224" y="146"/>
                  <a:pt x="210" y="160"/>
                  <a:pt x="192" y="160"/>
                </a:cubicBezTo>
                <a:cubicBezTo>
                  <a:pt x="144" y="160"/>
                  <a:pt x="144" y="160"/>
                  <a:pt x="144" y="160"/>
                </a:cubicBezTo>
                <a:cubicBezTo>
                  <a:pt x="144" y="176"/>
                  <a:pt x="144" y="176"/>
                  <a:pt x="144" y="176"/>
                </a:cubicBezTo>
                <a:cubicBezTo>
                  <a:pt x="192" y="176"/>
                  <a:pt x="192" y="176"/>
                  <a:pt x="192" y="176"/>
                </a:cubicBezTo>
                <a:cubicBezTo>
                  <a:pt x="219" y="176"/>
                  <a:pt x="240" y="155"/>
                  <a:pt x="240" y="128"/>
                </a:cubicBezTo>
                <a:cubicBezTo>
                  <a:pt x="240" y="107"/>
                  <a:pt x="227" y="89"/>
                  <a:pt x="208" y="83"/>
                </a:cubicBez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56" name="Freeform 301"/>
          <p:cNvSpPr>
            <a:spLocks noEditPoints="1"/>
          </p:cNvSpPr>
          <p:nvPr/>
        </p:nvSpPr>
        <p:spPr>
          <a:xfrm>
            <a:off x="7243763" y="2600325"/>
            <a:ext cx="387350" cy="284163"/>
          </a:xfrm>
          <a:custGeom>
            <a:avLst/>
            <a:gdLst/>
            <a:ahLst/>
            <a:cxnLst>
              <a:cxn ang="0">
                <a:pos x="541810654" y="216365906"/>
              </a:cxn>
              <a:cxn ang="0">
                <a:pos x="312583380" y="0"/>
              </a:cxn>
              <a:cxn ang="0">
                <a:pos x="83356106" y="216365906"/>
              </a:cxn>
              <a:cxn ang="0">
                <a:pos x="0" y="333671945"/>
              </a:cxn>
              <a:cxn ang="0">
                <a:pos x="125033352" y="458798924"/>
              </a:cxn>
              <a:cxn ang="0">
                <a:pos x="500133408" y="458798924"/>
              </a:cxn>
              <a:cxn ang="0">
                <a:pos x="625166760" y="333671945"/>
              </a:cxn>
              <a:cxn ang="0">
                <a:pos x="541810654" y="216365906"/>
              </a:cxn>
              <a:cxn ang="0">
                <a:pos x="500133408" y="417089931"/>
              </a:cxn>
              <a:cxn ang="0">
                <a:pos x="125033352" y="417089931"/>
              </a:cxn>
              <a:cxn ang="0">
                <a:pos x="41677246" y="333671945"/>
              </a:cxn>
              <a:cxn ang="0">
                <a:pos x="96379136" y="255467381"/>
              </a:cxn>
              <a:cxn ang="0">
                <a:pos x="125033352" y="245040536"/>
              </a:cxn>
              <a:cxn ang="0">
                <a:pos x="125033352" y="218971810"/>
              </a:cxn>
              <a:cxn ang="0">
                <a:pos x="312583380" y="41708993"/>
              </a:cxn>
              <a:cxn ang="0">
                <a:pos x="500133408" y="218971810"/>
              </a:cxn>
              <a:cxn ang="0">
                <a:pos x="500133408" y="245040536"/>
              </a:cxn>
              <a:cxn ang="0">
                <a:pos x="528787625" y="255467381"/>
              </a:cxn>
              <a:cxn ang="0">
                <a:pos x="583489514" y="333671945"/>
              </a:cxn>
              <a:cxn ang="0">
                <a:pos x="500133408" y="417089931"/>
              </a:cxn>
            </a:cxnLst>
            <a:pathLst>
              <a:path w="240" h="176">
                <a:moveTo>
                  <a:pt x="208" y="83"/>
                </a:moveTo>
                <a:cubicBezTo>
                  <a:pt x="205" y="37"/>
                  <a:pt x="167" y="0"/>
                  <a:pt x="120" y="0"/>
                </a:cubicBezTo>
                <a:cubicBezTo>
                  <a:pt x="73" y="0"/>
                  <a:pt x="35" y="37"/>
                  <a:pt x="32" y="83"/>
                </a:cubicBezTo>
                <a:cubicBezTo>
                  <a:pt x="13" y="89"/>
                  <a:pt x="0" y="107"/>
                  <a:pt x="0" y="128"/>
                </a:cubicBezTo>
                <a:cubicBezTo>
                  <a:pt x="0" y="155"/>
                  <a:pt x="21" y="176"/>
                  <a:pt x="48" y="176"/>
                </a:cubicBezTo>
                <a:cubicBezTo>
                  <a:pt x="192" y="176"/>
                  <a:pt x="192" y="176"/>
                  <a:pt x="192" y="176"/>
                </a:cubicBezTo>
                <a:cubicBezTo>
                  <a:pt x="219" y="176"/>
                  <a:pt x="240" y="155"/>
                  <a:pt x="240" y="128"/>
                </a:cubicBezTo>
                <a:cubicBezTo>
                  <a:pt x="240" y="107"/>
                  <a:pt x="227" y="89"/>
                  <a:pt x="208" y="83"/>
                </a:cubicBezTo>
                <a:close/>
                <a:moveTo>
                  <a:pt x="192" y="160"/>
                </a:moveTo>
                <a:cubicBezTo>
                  <a:pt x="48" y="160"/>
                  <a:pt x="48" y="160"/>
                  <a:pt x="48" y="160"/>
                </a:cubicBezTo>
                <a:cubicBezTo>
                  <a:pt x="30" y="160"/>
                  <a:pt x="16" y="146"/>
                  <a:pt x="16" y="128"/>
                </a:cubicBezTo>
                <a:cubicBezTo>
                  <a:pt x="16" y="114"/>
                  <a:pt x="25" y="102"/>
                  <a:pt x="37" y="98"/>
                </a:cubicBezTo>
                <a:cubicBezTo>
                  <a:pt x="48" y="94"/>
                  <a:pt x="48" y="94"/>
                  <a:pt x="48" y="94"/>
                </a:cubicBezTo>
                <a:cubicBezTo>
                  <a:pt x="48" y="84"/>
                  <a:pt x="48" y="84"/>
                  <a:pt x="48" y="84"/>
                </a:cubicBezTo>
                <a:cubicBezTo>
                  <a:pt x="50" y="46"/>
                  <a:pt x="82" y="16"/>
                  <a:pt x="120" y="16"/>
                </a:cubicBezTo>
                <a:cubicBezTo>
                  <a:pt x="158" y="16"/>
                  <a:pt x="190" y="46"/>
                  <a:pt x="192" y="84"/>
                </a:cubicBezTo>
                <a:cubicBezTo>
                  <a:pt x="192" y="94"/>
                  <a:pt x="192" y="94"/>
                  <a:pt x="192" y="94"/>
                </a:cubicBezTo>
                <a:cubicBezTo>
                  <a:pt x="203" y="98"/>
                  <a:pt x="203" y="98"/>
                  <a:pt x="203" y="98"/>
                </a:cubicBezTo>
                <a:cubicBezTo>
                  <a:pt x="215" y="102"/>
                  <a:pt x="224" y="114"/>
                  <a:pt x="224" y="128"/>
                </a:cubicBezTo>
                <a:cubicBezTo>
                  <a:pt x="224" y="146"/>
                  <a:pt x="210" y="160"/>
                  <a:pt x="192" y="160"/>
                </a:cubicBez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57" name="Freeform 302"/>
          <p:cNvSpPr/>
          <p:nvPr/>
        </p:nvSpPr>
        <p:spPr>
          <a:xfrm>
            <a:off x="7372350" y="2690813"/>
            <a:ext cx="128588" cy="130175"/>
          </a:xfrm>
          <a:custGeom>
            <a:avLst/>
            <a:gdLst/>
            <a:ahLst/>
            <a:cxnLst>
              <a:cxn ang="0">
                <a:pos x="173892251" y="0"/>
              </a:cxn>
              <a:cxn ang="0">
                <a:pos x="103327602" y="75604688"/>
              </a:cxn>
              <a:cxn ang="0">
                <a:pos x="30241993" y="0"/>
              </a:cxn>
              <a:cxn ang="0">
                <a:pos x="0" y="30241875"/>
              </a:cxn>
              <a:cxn ang="0">
                <a:pos x="75604981" y="103327200"/>
              </a:cxn>
              <a:cxn ang="0">
                <a:pos x="0" y="173891575"/>
              </a:cxn>
              <a:cxn ang="0">
                <a:pos x="30241993" y="206652813"/>
              </a:cxn>
              <a:cxn ang="0">
                <a:pos x="103327602" y="131048125"/>
              </a:cxn>
              <a:cxn ang="0">
                <a:pos x="173892251" y="206652813"/>
              </a:cxn>
              <a:cxn ang="0">
                <a:pos x="204134244" y="173891575"/>
              </a:cxn>
              <a:cxn ang="0">
                <a:pos x="131048635" y="103327200"/>
              </a:cxn>
              <a:cxn ang="0">
                <a:pos x="204134244" y="30241875"/>
              </a:cxn>
              <a:cxn ang="0">
                <a:pos x="173892251" y="0"/>
              </a:cxn>
            </a:cxnLst>
            <a:pathLst>
              <a:path w="81" h="82">
                <a:moveTo>
                  <a:pt x="69" y="0"/>
                </a:moveTo>
                <a:lnTo>
                  <a:pt x="41" y="30"/>
                </a:lnTo>
                <a:lnTo>
                  <a:pt x="12" y="0"/>
                </a:lnTo>
                <a:lnTo>
                  <a:pt x="0" y="12"/>
                </a:lnTo>
                <a:lnTo>
                  <a:pt x="30" y="41"/>
                </a:lnTo>
                <a:lnTo>
                  <a:pt x="0" y="69"/>
                </a:lnTo>
                <a:lnTo>
                  <a:pt x="12" y="82"/>
                </a:lnTo>
                <a:lnTo>
                  <a:pt x="41" y="52"/>
                </a:lnTo>
                <a:lnTo>
                  <a:pt x="69" y="82"/>
                </a:lnTo>
                <a:lnTo>
                  <a:pt x="81" y="69"/>
                </a:lnTo>
                <a:lnTo>
                  <a:pt x="52" y="41"/>
                </a:lnTo>
                <a:lnTo>
                  <a:pt x="81" y="12"/>
                </a:lnTo>
                <a:lnTo>
                  <a:pt x="69" y="0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58" name="Freeform 303"/>
          <p:cNvSpPr>
            <a:spLocks noEditPoints="1"/>
          </p:cNvSpPr>
          <p:nvPr/>
        </p:nvSpPr>
        <p:spPr>
          <a:xfrm>
            <a:off x="6557963" y="2600325"/>
            <a:ext cx="387350" cy="284163"/>
          </a:xfrm>
          <a:custGeom>
            <a:avLst/>
            <a:gdLst/>
            <a:ahLst/>
            <a:cxnLst>
              <a:cxn ang="0">
                <a:pos x="541810654" y="216365906"/>
              </a:cxn>
              <a:cxn ang="0">
                <a:pos x="312583380" y="0"/>
              </a:cxn>
              <a:cxn ang="0">
                <a:pos x="83356106" y="216365906"/>
              </a:cxn>
              <a:cxn ang="0">
                <a:pos x="0" y="333671945"/>
              </a:cxn>
              <a:cxn ang="0">
                <a:pos x="125033352" y="458798924"/>
              </a:cxn>
              <a:cxn ang="0">
                <a:pos x="500133408" y="458798924"/>
              </a:cxn>
              <a:cxn ang="0">
                <a:pos x="625166760" y="333671945"/>
              </a:cxn>
              <a:cxn ang="0">
                <a:pos x="541810654" y="216365906"/>
              </a:cxn>
              <a:cxn ang="0">
                <a:pos x="500133408" y="417089931"/>
              </a:cxn>
              <a:cxn ang="0">
                <a:pos x="125033352" y="417089931"/>
              </a:cxn>
              <a:cxn ang="0">
                <a:pos x="41677246" y="333671945"/>
              </a:cxn>
              <a:cxn ang="0">
                <a:pos x="96379136" y="255467381"/>
              </a:cxn>
              <a:cxn ang="0">
                <a:pos x="125033352" y="245040536"/>
              </a:cxn>
              <a:cxn ang="0">
                <a:pos x="125033352" y="218971810"/>
              </a:cxn>
              <a:cxn ang="0">
                <a:pos x="312583380" y="41708993"/>
              </a:cxn>
              <a:cxn ang="0">
                <a:pos x="500133408" y="218971810"/>
              </a:cxn>
              <a:cxn ang="0">
                <a:pos x="500133408" y="245040536"/>
              </a:cxn>
              <a:cxn ang="0">
                <a:pos x="528787625" y="255467381"/>
              </a:cxn>
              <a:cxn ang="0">
                <a:pos x="583489514" y="333671945"/>
              </a:cxn>
              <a:cxn ang="0">
                <a:pos x="500133408" y="417089931"/>
              </a:cxn>
            </a:cxnLst>
            <a:pathLst>
              <a:path w="240" h="176">
                <a:moveTo>
                  <a:pt x="208" y="83"/>
                </a:moveTo>
                <a:cubicBezTo>
                  <a:pt x="205" y="37"/>
                  <a:pt x="167" y="0"/>
                  <a:pt x="120" y="0"/>
                </a:cubicBezTo>
                <a:cubicBezTo>
                  <a:pt x="73" y="0"/>
                  <a:pt x="35" y="37"/>
                  <a:pt x="32" y="83"/>
                </a:cubicBezTo>
                <a:cubicBezTo>
                  <a:pt x="13" y="89"/>
                  <a:pt x="0" y="107"/>
                  <a:pt x="0" y="128"/>
                </a:cubicBezTo>
                <a:cubicBezTo>
                  <a:pt x="0" y="155"/>
                  <a:pt x="21" y="176"/>
                  <a:pt x="48" y="176"/>
                </a:cubicBezTo>
                <a:cubicBezTo>
                  <a:pt x="192" y="176"/>
                  <a:pt x="192" y="176"/>
                  <a:pt x="192" y="176"/>
                </a:cubicBezTo>
                <a:cubicBezTo>
                  <a:pt x="219" y="176"/>
                  <a:pt x="240" y="155"/>
                  <a:pt x="240" y="128"/>
                </a:cubicBezTo>
                <a:cubicBezTo>
                  <a:pt x="240" y="107"/>
                  <a:pt x="227" y="89"/>
                  <a:pt x="208" y="83"/>
                </a:cubicBezTo>
                <a:close/>
                <a:moveTo>
                  <a:pt x="192" y="160"/>
                </a:moveTo>
                <a:cubicBezTo>
                  <a:pt x="48" y="160"/>
                  <a:pt x="48" y="160"/>
                  <a:pt x="48" y="160"/>
                </a:cubicBezTo>
                <a:cubicBezTo>
                  <a:pt x="30" y="160"/>
                  <a:pt x="16" y="146"/>
                  <a:pt x="16" y="128"/>
                </a:cubicBezTo>
                <a:cubicBezTo>
                  <a:pt x="16" y="114"/>
                  <a:pt x="25" y="102"/>
                  <a:pt x="37" y="98"/>
                </a:cubicBezTo>
                <a:cubicBezTo>
                  <a:pt x="48" y="94"/>
                  <a:pt x="48" y="94"/>
                  <a:pt x="48" y="94"/>
                </a:cubicBezTo>
                <a:cubicBezTo>
                  <a:pt x="48" y="84"/>
                  <a:pt x="48" y="84"/>
                  <a:pt x="48" y="84"/>
                </a:cubicBezTo>
                <a:cubicBezTo>
                  <a:pt x="50" y="46"/>
                  <a:pt x="82" y="16"/>
                  <a:pt x="120" y="16"/>
                </a:cubicBezTo>
                <a:cubicBezTo>
                  <a:pt x="158" y="16"/>
                  <a:pt x="190" y="46"/>
                  <a:pt x="192" y="84"/>
                </a:cubicBezTo>
                <a:cubicBezTo>
                  <a:pt x="192" y="94"/>
                  <a:pt x="192" y="94"/>
                  <a:pt x="192" y="94"/>
                </a:cubicBezTo>
                <a:cubicBezTo>
                  <a:pt x="203" y="98"/>
                  <a:pt x="203" y="98"/>
                  <a:pt x="203" y="98"/>
                </a:cubicBezTo>
                <a:cubicBezTo>
                  <a:pt x="215" y="102"/>
                  <a:pt x="224" y="114"/>
                  <a:pt x="224" y="128"/>
                </a:cubicBezTo>
                <a:cubicBezTo>
                  <a:pt x="224" y="146"/>
                  <a:pt x="210" y="160"/>
                  <a:pt x="192" y="160"/>
                </a:cubicBez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59" name="Freeform 304"/>
          <p:cNvSpPr/>
          <p:nvPr/>
        </p:nvSpPr>
        <p:spPr>
          <a:xfrm>
            <a:off x="6662738" y="2711450"/>
            <a:ext cx="173037" cy="107950"/>
          </a:xfrm>
          <a:custGeom>
            <a:avLst/>
            <a:gdLst/>
            <a:ahLst/>
            <a:cxnLst>
              <a:cxn ang="0">
                <a:pos x="85685065" y="113407825"/>
              </a:cxn>
              <a:cxn ang="0">
                <a:pos x="35282086" y="40322500"/>
              </a:cxn>
              <a:cxn ang="0">
                <a:pos x="0" y="60483750"/>
              </a:cxn>
              <a:cxn ang="0">
                <a:pos x="75604469" y="171370625"/>
              </a:cxn>
              <a:cxn ang="0">
                <a:pos x="274697031" y="37803138"/>
              </a:cxn>
              <a:cxn ang="0">
                <a:pos x="254535840" y="0"/>
              </a:cxn>
              <a:cxn ang="0">
                <a:pos x="85685065" y="113407825"/>
              </a:cxn>
            </a:cxnLst>
            <a:pathLst>
              <a:path w="109" h="68">
                <a:moveTo>
                  <a:pt x="34" y="45"/>
                </a:moveTo>
                <a:lnTo>
                  <a:pt x="14" y="16"/>
                </a:lnTo>
                <a:lnTo>
                  <a:pt x="0" y="24"/>
                </a:lnTo>
                <a:lnTo>
                  <a:pt x="30" y="68"/>
                </a:lnTo>
                <a:lnTo>
                  <a:pt x="109" y="15"/>
                </a:lnTo>
                <a:lnTo>
                  <a:pt x="101" y="0"/>
                </a:lnTo>
                <a:lnTo>
                  <a:pt x="34" y="45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60" name="Freeform 305"/>
          <p:cNvSpPr>
            <a:spLocks noEditPoints="1"/>
          </p:cNvSpPr>
          <p:nvPr/>
        </p:nvSpPr>
        <p:spPr>
          <a:xfrm>
            <a:off x="7967663" y="2562225"/>
            <a:ext cx="284162" cy="387350"/>
          </a:xfrm>
          <a:custGeom>
            <a:avLst/>
            <a:gdLst/>
            <a:ahLst/>
            <a:cxnLst>
              <a:cxn ang="0">
                <a:pos x="347780951" y="20161250"/>
              </a:cxn>
              <a:cxn ang="0">
                <a:pos x="347780951" y="0"/>
              </a:cxn>
              <a:cxn ang="0">
                <a:pos x="100806073" y="0"/>
              </a:cxn>
              <a:cxn ang="0">
                <a:pos x="100806073" y="20161250"/>
              </a:cxn>
              <a:cxn ang="0">
                <a:pos x="0" y="20161250"/>
              </a:cxn>
              <a:cxn ang="0">
                <a:pos x="0" y="614918125"/>
              </a:cxn>
              <a:cxn ang="0">
                <a:pos x="451107969" y="614918125"/>
              </a:cxn>
              <a:cxn ang="0">
                <a:pos x="451107969" y="20161250"/>
              </a:cxn>
              <a:cxn ang="0">
                <a:pos x="347780951" y="20161250"/>
              </a:cxn>
              <a:cxn ang="0">
                <a:pos x="408264594" y="574595625"/>
              </a:cxn>
              <a:cxn ang="0">
                <a:pos x="40322429" y="574595625"/>
              </a:cxn>
              <a:cxn ang="0">
                <a:pos x="40322429" y="60483750"/>
              </a:cxn>
              <a:cxn ang="0">
                <a:pos x="100806073" y="60483750"/>
              </a:cxn>
              <a:cxn ang="0">
                <a:pos x="100806073" y="80645000"/>
              </a:cxn>
              <a:cxn ang="0">
                <a:pos x="347780951" y="80645000"/>
              </a:cxn>
              <a:cxn ang="0">
                <a:pos x="347780951" y="60483750"/>
              </a:cxn>
              <a:cxn ang="0">
                <a:pos x="408264594" y="60483750"/>
              </a:cxn>
              <a:cxn ang="0">
                <a:pos x="408264594" y="574595625"/>
              </a:cxn>
            </a:cxnLst>
            <a:pathLst>
              <a:path w="179" h="244">
                <a:moveTo>
                  <a:pt x="138" y="8"/>
                </a:moveTo>
                <a:lnTo>
                  <a:pt x="138" y="0"/>
                </a:lnTo>
                <a:lnTo>
                  <a:pt x="40" y="0"/>
                </a:lnTo>
                <a:lnTo>
                  <a:pt x="40" y="8"/>
                </a:lnTo>
                <a:lnTo>
                  <a:pt x="0" y="8"/>
                </a:lnTo>
                <a:lnTo>
                  <a:pt x="0" y="244"/>
                </a:lnTo>
                <a:lnTo>
                  <a:pt x="179" y="244"/>
                </a:lnTo>
                <a:lnTo>
                  <a:pt x="179" y="8"/>
                </a:lnTo>
                <a:lnTo>
                  <a:pt x="138" y="8"/>
                </a:lnTo>
                <a:close/>
                <a:moveTo>
                  <a:pt x="162" y="228"/>
                </a:moveTo>
                <a:lnTo>
                  <a:pt x="16" y="228"/>
                </a:lnTo>
                <a:lnTo>
                  <a:pt x="16" y="24"/>
                </a:lnTo>
                <a:lnTo>
                  <a:pt x="40" y="24"/>
                </a:lnTo>
                <a:lnTo>
                  <a:pt x="40" y="32"/>
                </a:lnTo>
                <a:lnTo>
                  <a:pt x="138" y="32"/>
                </a:lnTo>
                <a:lnTo>
                  <a:pt x="138" y="24"/>
                </a:lnTo>
                <a:lnTo>
                  <a:pt x="162" y="24"/>
                </a:lnTo>
                <a:lnTo>
                  <a:pt x="162" y="228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61" name="Rectangle 306"/>
          <p:cNvSpPr/>
          <p:nvPr/>
        </p:nvSpPr>
        <p:spPr>
          <a:xfrm>
            <a:off x="8018463" y="2652713"/>
            <a:ext cx="180975" cy="25400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362" name="Rectangle 307"/>
          <p:cNvSpPr/>
          <p:nvPr/>
        </p:nvSpPr>
        <p:spPr>
          <a:xfrm>
            <a:off x="8018463" y="2703513"/>
            <a:ext cx="180975" cy="26987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363" name="Rectangle 308"/>
          <p:cNvSpPr/>
          <p:nvPr/>
        </p:nvSpPr>
        <p:spPr>
          <a:xfrm>
            <a:off x="8018463" y="2755900"/>
            <a:ext cx="180975" cy="25400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364" name="Rectangle 309"/>
          <p:cNvSpPr/>
          <p:nvPr/>
        </p:nvSpPr>
        <p:spPr>
          <a:xfrm>
            <a:off x="8018463" y="2806700"/>
            <a:ext cx="180975" cy="26988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365" name="Rectangle 310"/>
          <p:cNvSpPr/>
          <p:nvPr/>
        </p:nvSpPr>
        <p:spPr>
          <a:xfrm>
            <a:off x="8018463" y="2859088"/>
            <a:ext cx="180975" cy="25400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366" name="Rectangle 311"/>
          <p:cNvSpPr/>
          <p:nvPr/>
        </p:nvSpPr>
        <p:spPr>
          <a:xfrm>
            <a:off x="8691563" y="2652713"/>
            <a:ext cx="25400" cy="25400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367" name="Freeform 312"/>
          <p:cNvSpPr>
            <a:spLocks noEditPoints="1"/>
          </p:cNvSpPr>
          <p:nvPr/>
        </p:nvSpPr>
        <p:spPr>
          <a:xfrm>
            <a:off x="8639175" y="2562225"/>
            <a:ext cx="284163" cy="387350"/>
          </a:xfrm>
          <a:custGeom>
            <a:avLst/>
            <a:gdLst/>
            <a:ahLst/>
            <a:cxnLst>
              <a:cxn ang="0">
                <a:pos x="347782174" y="20161250"/>
              </a:cxn>
              <a:cxn ang="0">
                <a:pos x="347782174" y="0"/>
              </a:cxn>
              <a:cxn ang="0">
                <a:pos x="103327382" y="0"/>
              </a:cxn>
              <a:cxn ang="0">
                <a:pos x="103327382" y="20161250"/>
              </a:cxn>
              <a:cxn ang="0">
                <a:pos x="0" y="20161250"/>
              </a:cxn>
              <a:cxn ang="0">
                <a:pos x="0" y="614918125"/>
              </a:cxn>
              <a:cxn ang="0">
                <a:pos x="451109556" y="614918125"/>
              </a:cxn>
              <a:cxn ang="0">
                <a:pos x="451109556" y="20161250"/>
              </a:cxn>
              <a:cxn ang="0">
                <a:pos x="347782174" y="20161250"/>
              </a:cxn>
              <a:cxn ang="0">
                <a:pos x="410786985" y="574595625"/>
              </a:cxn>
              <a:cxn ang="0">
                <a:pos x="40322571" y="574595625"/>
              </a:cxn>
              <a:cxn ang="0">
                <a:pos x="40322571" y="60483750"/>
              </a:cxn>
              <a:cxn ang="0">
                <a:pos x="103327382" y="60483750"/>
              </a:cxn>
              <a:cxn ang="0">
                <a:pos x="103327382" y="80645000"/>
              </a:cxn>
              <a:cxn ang="0">
                <a:pos x="347782174" y="80645000"/>
              </a:cxn>
              <a:cxn ang="0">
                <a:pos x="347782174" y="60483750"/>
              </a:cxn>
              <a:cxn ang="0">
                <a:pos x="410786985" y="60483750"/>
              </a:cxn>
              <a:cxn ang="0">
                <a:pos x="410786985" y="574595625"/>
              </a:cxn>
            </a:cxnLst>
            <a:pathLst>
              <a:path w="179" h="244">
                <a:moveTo>
                  <a:pt x="138" y="8"/>
                </a:moveTo>
                <a:lnTo>
                  <a:pt x="138" y="0"/>
                </a:lnTo>
                <a:lnTo>
                  <a:pt x="41" y="0"/>
                </a:lnTo>
                <a:lnTo>
                  <a:pt x="41" y="8"/>
                </a:lnTo>
                <a:lnTo>
                  <a:pt x="0" y="8"/>
                </a:lnTo>
                <a:lnTo>
                  <a:pt x="0" y="244"/>
                </a:lnTo>
                <a:lnTo>
                  <a:pt x="179" y="244"/>
                </a:lnTo>
                <a:lnTo>
                  <a:pt x="179" y="8"/>
                </a:lnTo>
                <a:lnTo>
                  <a:pt x="138" y="8"/>
                </a:lnTo>
                <a:close/>
                <a:moveTo>
                  <a:pt x="163" y="228"/>
                </a:moveTo>
                <a:lnTo>
                  <a:pt x="16" y="228"/>
                </a:lnTo>
                <a:lnTo>
                  <a:pt x="16" y="24"/>
                </a:lnTo>
                <a:lnTo>
                  <a:pt x="41" y="24"/>
                </a:lnTo>
                <a:lnTo>
                  <a:pt x="41" y="32"/>
                </a:lnTo>
                <a:lnTo>
                  <a:pt x="138" y="32"/>
                </a:lnTo>
                <a:lnTo>
                  <a:pt x="138" y="24"/>
                </a:lnTo>
                <a:lnTo>
                  <a:pt x="163" y="24"/>
                </a:lnTo>
                <a:lnTo>
                  <a:pt x="163" y="228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68" name="Rectangle 313"/>
          <p:cNvSpPr/>
          <p:nvPr/>
        </p:nvSpPr>
        <p:spPr>
          <a:xfrm>
            <a:off x="8742363" y="2652713"/>
            <a:ext cx="130175" cy="25400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369" name="Rectangle 314"/>
          <p:cNvSpPr/>
          <p:nvPr/>
        </p:nvSpPr>
        <p:spPr>
          <a:xfrm>
            <a:off x="8742363" y="2703513"/>
            <a:ext cx="130175" cy="26987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370" name="Rectangle 315"/>
          <p:cNvSpPr/>
          <p:nvPr/>
        </p:nvSpPr>
        <p:spPr>
          <a:xfrm>
            <a:off x="8742363" y="2755900"/>
            <a:ext cx="130175" cy="25400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371" name="Rectangle 316"/>
          <p:cNvSpPr/>
          <p:nvPr/>
        </p:nvSpPr>
        <p:spPr>
          <a:xfrm>
            <a:off x="8742363" y="2806700"/>
            <a:ext cx="130175" cy="26988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372" name="Rectangle 317"/>
          <p:cNvSpPr/>
          <p:nvPr/>
        </p:nvSpPr>
        <p:spPr>
          <a:xfrm>
            <a:off x="8742363" y="2859088"/>
            <a:ext cx="130175" cy="25400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373" name="Rectangle 318"/>
          <p:cNvSpPr/>
          <p:nvPr/>
        </p:nvSpPr>
        <p:spPr>
          <a:xfrm>
            <a:off x="8691563" y="2703513"/>
            <a:ext cx="25400" cy="26987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374" name="Rectangle 319"/>
          <p:cNvSpPr/>
          <p:nvPr/>
        </p:nvSpPr>
        <p:spPr>
          <a:xfrm>
            <a:off x="8691563" y="2755900"/>
            <a:ext cx="25400" cy="25400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375" name="Rectangle 320"/>
          <p:cNvSpPr/>
          <p:nvPr/>
        </p:nvSpPr>
        <p:spPr>
          <a:xfrm>
            <a:off x="8691563" y="2806700"/>
            <a:ext cx="25400" cy="26988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376" name="Rectangle 321"/>
          <p:cNvSpPr/>
          <p:nvPr/>
        </p:nvSpPr>
        <p:spPr>
          <a:xfrm>
            <a:off x="8691563" y="2859088"/>
            <a:ext cx="25400" cy="25400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377" name="Freeform 322"/>
          <p:cNvSpPr>
            <a:spLocks noEditPoints="1"/>
          </p:cNvSpPr>
          <p:nvPr/>
        </p:nvSpPr>
        <p:spPr>
          <a:xfrm>
            <a:off x="9310688" y="2562225"/>
            <a:ext cx="284162" cy="387350"/>
          </a:xfrm>
          <a:custGeom>
            <a:avLst/>
            <a:gdLst/>
            <a:ahLst/>
            <a:cxnLst>
              <a:cxn ang="0">
                <a:pos x="350301896" y="20161250"/>
              </a:cxn>
              <a:cxn ang="0">
                <a:pos x="350301896" y="0"/>
              </a:cxn>
              <a:cxn ang="0">
                <a:pos x="103327018" y="0"/>
              </a:cxn>
              <a:cxn ang="0">
                <a:pos x="103327018" y="20161250"/>
              </a:cxn>
              <a:cxn ang="0">
                <a:pos x="0" y="20161250"/>
              </a:cxn>
              <a:cxn ang="0">
                <a:pos x="0" y="614918125"/>
              </a:cxn>
              <a:cxn ang="0">
                <a:pos x="451107969" y="614918125"/>
              </a:cxn>
              <a:cxn ang="0">
                <a:pos x="451107969" y="20161250"/>
              </a:cxn>
              <a:cxn ang="0">
                <a:pos x="350301896" y="20161250"/>
              </a:cxn>
              <a:cxn ang="0">
                <a:pos x="410785540" y="574595625"/>
              </a:cxn>
              <a:cxn ang="0">
                <a:pos x="42843375" y="574595625"/>
              </a:cxn>
              <a:cxn ang="0">
                <a:pos x="42843375" y="60483750"/>
              </a:cxn>
              <a:cxn ang="0">
                <a:pos x="103327018" y="60483750"/>
              </a:cxn>
              <a:cxn ang="0">
                <a:pos x="103327018" y="80645000"/>
              </a:cxn>
              <a:cxn ang="0">
                <a:pos x="350301896" y="80645000"/>
              </a:cxn>
              <a:cxn ang="0">
                <a:pos x="350301896" y="60483750"/>
              </a:cxn>
              <a:cxn ang="0">
                <a:pos x="410785540" y="60483750"/>
              </a:cxn>
              <a:cxn ang="0">
                <a:pos x="410785540" y="574595625"/>
              </a:cxn>
            </a:cxnLst>
            <a:pathLst>
              <a:path w="179" h="244">
                <a:moveTo>
                  <a:pt x="139" y="8"/>
                </a:moveTo>
                <a:lnTo>
                  <a:pt x="139" y="0"/>
                </a:lnTo>
                <a:lnTo>
                  <a:pt x="41" y="0"/>
                </a:lnTo>
                <a:lnTo>
                  <a:pt x="41" y="8"/>
                </a:lnTo>
                <a:lnTo>
                  <a:pt x="0" y="8"/>
                </a:lnTo>
                <a:lnTo>
                  <a:pt x="0" y="244"/>
                </a:lnTo>
                <a:lnTo>
                  <a:pt x="179" y="244"/>
                </a:lnTo>
                <a:lnTo>
                  <a:pt x="179" y="8"/>
                </a:lnTo>
                <a:lnTo>
                  <a:pt x="139" y="8"/>
                </a:lnTo>
                <a:close/>
                <a:moveTo>
                  <a:pt x="163" y="228"/>
                </a:moveTo>
                <a:lnTo>
                  <a:pt x="17" y="228"/>
                </a:lnTo>
                <a:lnTo>
                  <a:pt x="17" y="24"/>
                </a:lnTo>
                <a:lnTo>
                  <a:pt x="41" y="24"/>
                </a:lnTo>
                <a:lnTo>
                  <a:pt x="41" y="32"/>
                </a:lnTo>
                <a:lnTo>
                  <a:pt x="139" y="32"/>
                </a:lnTo>
                <a:lnTo>
                  <a:pt x="139" y="24"/>
                </a:lnTo>
                <a:lnTo>
                  <a:pt x="163" y="24"/>
                </a:lnTo>
                <a:lnTo>
                  <a:pt x="163" y="228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78" name="Freeform 323"/>
          <p:cNvSpPr/>
          <p:nvPr/>
        </p:nvSpPr>
        <p:spPr>
          <a:xfrm>
            <a:off x="9364663" y="2713038"/>
            <a:ext cx="173037" cy="107950"/>
          </a:xfrm>
          <a:custGeom>
            <a:avLst/>
            <a:gdLst/>
            <a:ahLst/>
            <a:cxnLst>
              <a:cxn ang="0">
                <a:pos x="85685065" y="113407825"/>
              </a:cxn>
              <a:cxn ang="0">
                <a:pos x="35282086" y="37803138"/>
              </a:cxn>
              <a:cxn ang="0">
                <a:pos x="0" y="60483750"/>
              </a:cxn>
              <a:cxn ang="0">
                <a:pos x="73085114" y="171370625"/>
              </a:cxn>
              <a:cxn ang="0">
                <a:pos x="274697031" y="37803138"/>
              </a:cxn>
              <a:cxn ang="0">
                <a:pos x="254535840" y="0"/>
              </a:cxn>
              <a:cxn ang="0">
                <a:pos x="85685065" y="113407825"/>
              </a:cxn>
            </a:cxnLst>
            <a:pathLst>
              <a:path w="109" h="68">
                <a:moveTo>
                  <a:pt x="34" y="45"/>
                </a:moveTo>
                <a:lnTo>
                  <a:pt x="14" y="15"/>
                </a:lnTo>
                <a:lnTo>
                  <a:pt x="0" y="24"/>
                </a:lnTo>
                <a:lnTo>
                  <a:pt x="29" y="68"/>
                </a:lnTo>
                <a:lnTo>
                  <a:pt x="109" y="15"/>
                </a:lnTo>
                <a:lnTo>
                  <a:pt x="101" y="0"/>
                </a:lnTo>
                <a:lnTo>
                  <a:pt x="34" y="45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79" name="Freeform 324"/>
          <p:cNvSpPr>
            <a:spLocks noEditPoints="1"/>
          </p:cNvSpPr>
          <p:nvPr/>
        </p:nvSpPr>
        <p:spPr>
          <a:xfrm>
            <a:off x="9983788" y="2562225"/>
            <a:ext cx="284162" cy="387350"/>
          </a:xfrm>
          <a:custGeom>
            <a:avLst/>
            <a:gdLst/>
            <a:ahLst/>
            <a:cxnLst>
              <a:cxn ang="0">
                <a:pos x="347780951" y="20161250"/>
              </a:cxn>
              <a:cxn ang="0">
                <a:pos x="347780951" y="0"/>
              </a:cxn>
              <a:cxn ang="0">
                <a:pos x="100806073" y="0"/>
              </a:cxn>
              <a:cxn ang="0">
                <a:pos x="100806073" y="20161250"/>
              </a:cxn>
              <a:cxn ang="0">
                <a:pos x="0" y="20161250"/>
              </a:cxn>
              <a:cxn ang="0">
                <a:pos x="0" y="614918125"/>
              </a:cxn>
              <a:cxn ang="0">
                <a:pos x="451107969" y="614918125"/>
              </a:cxn>
              <a:cxn ang="0">
                <a:pos x="451107969" y="20161250"/>
              </a:cxn>
              <a:cxn ang="0">
                <a:pos x="347780951" y="20161250"/>
              </a:cxn>
              <a:cxn ang="0">
                <a:pos x="410785540" y="574595625"/>
              </a:cxn>
              <a:cxn ang="0">
                <a:pos x="40322429" y="574595625"/>
              </a:cxn>
              <a:cxn ang="0">
                <a:pos x="40322429" y="60483750"/>
              </a:cxn>
              <a:cxn ang="0">
                <a:pos x="100806073" y="60483750"/>
              </a:cxn>
              <a:cxn ang="0">
                <a:pos x="100806073" y="80645000"/>
              </a:cxn>
              <a:cxn ang="0">
                <a:pos x="347780951" y="80645000"/>
              </a:cxn>
              <a:cxn ang="0">
                <a:pos x="347780951" y="60483750"/>
              </a:cxn>
              <a:cxn ang="0">
                <a:pos x="410785540" y="60483750"/>
              </a:cxn>
              <a:cxn ang="0">
                <a:pos x="410785540" y="574595625"/>
              </a:cxn>
            </a:cxnLst>
            <a:pathLst>
              <a:path w="179" h="244">
                <a:moveTo>
                  <a:pt x="138" y="8"/>
                </a:moveTo>
                <a:lnTo>
                  <a:pt x="138" y="0"/>
                </a:lnTo>
                <a:lnTo>
                  <a:pt x="40" y="0"/>
                </a:lnTo>
                <a:lnTo>
                  <a:pt x="40" y="8"/>
                </a:lnTo>
                <a:lnTo>
                  <a:pt x="0" y="8"/>
                </a:lnTo>
                <a:lnTo>
                  <a:pt x="0" y="244"/>
                </a:lnTo>
                <a:lnTo>
                  <a:pt x="179" y="244"/>
                </a:lnTo>
                <a:lnTo>
                  <a:pt x="179" y="8"/>
                </a:lnTo>
                <a:lnTo>
                  <a:pt x="138" y="8"/>
                </a:lnTo>
                <a:close/>
                <a:moveTo>
                  <a:pt x="163" y="228"/>
                </a:moveTo>
                <a:lnTo>
                  <a:pt x="16" y="228"/>
                </a:lnTo>
                <a:lnTo>
                  <a:pt x="16" y="24"/>
                </a:lnTo>
                <a:lnTo>
                  <a:pt x="40" y="24"/>
                </a:lnTo>
                <a:lnTo>
                  <a:pt x="40" y="32"/>
                </a:lnTo>
                <a:lnTo>
                  <a:pt x="138" y="32"/>
                </a:lnTo>
                <a:lnTo>
                  <a:pt x="138" y="24"/>
                </a:lnTo>
                <a:lnTo>
                  <a:pt x="163" y="24"/>
                </a:lnTo>
                <a:lnTo>
                  <a:pt x="163" y="228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80" name="Freeform 325"/>
          <p:cNvSpPr/>
          <p:nvPr/>
        </p:nvSpPr>
        <p:spPr>
          <a:xfrm>
            <a:off x="10061575" y="2703513"/>
            <a:ext cx="128588" cy="130175"/>
          </a:xfrm>
          <a:custGeom>
            <a:avLst/>
            <a:gdLst/>
            <a:ahLst/>
            <a:cxnLst>
              <a:cxn ang="0">
                <a:pos x="173892251" y="0"/>
              </a:cxn>
              <a:cxn ang="0">
                <a:pos x="100806642" y="75604688"/>
              </a:cxn>
              <a:cxn ang="0">
                <a:pos x="30241993" y="0"/>
              </a:cxn>
              <a:cxn ang="0">
                <a:pos x="0" y="32762825"/>
              </a:cxn>
              <a:cxn ang="0">
                <a:pos x="73085609" y="103327200"/>
              </a:cxn>
              <a:cxn ang="0">
                <a:pos x="0" y="176410938"/>
              </a:cxn>
              <a:cxn ang="0">
                <a:pos x="30241993" y="206652813"/>
              </a:cxn>
              <a:cxn ang="0">
                <a:pos x="100806642" y="131048125"/>
              </a:cxn>
              <a:cxn ang="0">
                <a:pos x="173892251" y="206652813"/>
              </a:cxn>
              <a:cxn ang="0">
                <a:pos x="204134244" y="176410938"/>
              </a:cxn>
              <a:cxn ang="0">
                <a:pos x="128529262" y="103327200"/>
              </a:cxn>
              <a:cxn ang="0">
                <a:pos x="204134244" y="32762825"/>
              </a:cxn>
              <a:cxn ang="0">
                <a:pos x="173892251" y="0"/>
              </a:cxn>
            </a:cxnLst>
            <a:pathLst>
              <a:path w="81" h="82">
                <a:moveTo>
                  <a:pt x="69" y="0"/>
                </a:moveTo>
                <a:lnTo>
                  <a:pt x="40" y="30"/>
                </a:lnTo>
                <a:lnTo>
                  <a:pt x="12" y="0"/>
                </a:lnTo>
                <a:lnTo>
                  <a:pt x="0" y="13"/>
                </a:lnTo>
                <a:lnTo>
                  <a:pt x="29" y="41"/>
                </a:lnTo>
                <a:lnTo>
                  <a:pt x="0" y="70"/>
                </a:lnTo>
                <a:lnTo>
                  <a:pt x="12" y="82"/>
                </a:lnTo>
                <a:lnTo>
                  <a:pt x="40" y="52"/>
                </a:lnTo>
                <a:lnTo>
                  <a:pt x="69" y="82"/>
                </a:lnTo>
                <a:lnTo>
                  <a:pt x="81" y="70"/>
                </a:lnTo>
                <a:lnTo>
                  <a:pt x="51" y="41"/>
                </a:lnTo>
                <a:lnTo>
                  <a:pt x="81" y="13"/>
                </a:lnTo>
                <a:lnTo>
                  <a:pt x="69" y="0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81" name="Freeform 326"/>
          <p:cNvSpPr>
            <a:spLocks noEditPoints="1"/>
          </p:cNvSpPr>
          <p:nvPr/>
        </p:nvSpPr>
        <p:spPr>
          <a:xfrm>
            <a:off x="10674350" y="2562225"/>
            <a:ext cx="284163" cy="387350"/>
          </a:xfrm>
          <a:custGeom>
            <a:avLst/>
            <a:gdLst/>
            <a:ahLst/>
            <a:cxnLst>
              <a:cxn ang="0">
                <a:pos x="350303129" y="20161250"/>
              </a:cxn>
              <a:cxn ang="0">
                <a:pos x="350303129" y="0"/>
              </a:cxn>
              <a:cxn ang="0">
                <a:pos x="103327382" y="0"/>
              </a:cxn>
              <a:cxn ang="0">
                <a:pos x="103327382" y="20161250"/>
              </a:cxn>
              <a:cxn ang="0">
                <a:pos x="0" y="20161250"/>
              </a:cxn>
              <a:cxn ang="0">
                <a:pos x="0" y="614918125"/>
              </a:cxn>
              <a:cxn ang="0">
                <a:pos x="451109556" y="614918125"/>
              </a:cxn>
              <a:cxn ang="0">
                <a:pos x="451109556" y="20161250"/>
              </a:cxn>
              <a:cxn ang="0">
                <a:pos x="350303129" y="20161250"/>
              </a:cxn>
              <a:cxn ang="0">
                <a:pos x="410786985" y="574595625"/>
              </a:cxn>
              <a:cxn ang="0">
                <a:pos x="42843525" y="574595625"/>
              </a:cxn>
              <a:cxn ang="0">
                <a:pos x="42843525" y="60483750"/>
              </a:cxn>
              <a:cxn ang="0">
                <a:pos x="103327382" y="60483750"/>
              </a:cxn>
              <a:cxn ang="0">
                <a:pos x="103327382" y="80645000"/>
              </a:cxn>
              <a:cxn ang="0">
                <a:pos x="350303129" y="80645000"/>
              </a:cxn>
              <a:cxn ang="0">
                <a:pos x="350303129" y="60483750"/>
              </a:cxn>
              <a:cxn ang="0">
                <a:pos x="410786985" y="60483750"/>
              </a:cxn>
              <a:cxn ang="0">
                <a:pos x="410786985" y="574595625"/>
              </a:cxn>
            </a:cxnLst>
            <a:pathLst>
              <a:path w="179" h="244">
                <a:moveTo>
                  <a:pt x="139" y="8"/>
                </a:moveTo>
                <a:lnTo>
                  <a:pt x="139" y="0"/>
                </a:lnTo>
                <a:lnTo>
                  <a:pt x="41" y="0"/>
                </a:lnTo>
                <a:lnTo>
                  <a:pt x="41" y="8"/>
                </a:lnTo>
                <a:lnTo>
                  <a:pt x="0" y="8"/>
                </a:lnTo>
                <a:lnTo>
                  <a:pt x="0" y="244"/>
                </a:lnTo>
                <a:lnTo>
                  <a:pt x="179" y="244"/>
                </a:lnTo>
                <a:lnTo>
                  <a:pt x="179" y="8"/>
                </a:lnTo>
                <a:lnTo>
                  <a:pt x="139" y="8"/>
                </a:lnTo>
                <a:close/>
                <a:moveTo>
                  <a:pt x="163" y="228"/>
                </a:moveTo>
                <a:lnTo>
                  <a:pt x="17" y="228"/>
                </a:lnTo>
                <a:lnTo>
                  <a:pt x="17" y="24"/>
                </a:lnTo>
                <a:lnTo>
                  <a:pt x="41" y="24"/>
                </a:lnTo>
                <a:lnTo>
                  <a:pt x="41" y="32"/>
                </a:lnTo>
                <a:lnTo>
                  <a:pt x="139" y="32"/>
                </a:lnTo>
                <a:lnTo>
                  <a:pt x="139" y="24"/>
                </a:lnTo>
                <a:lnTo>
                  <a:pt x="163" y="24"/>
                </a:lnTo>
                <a:lnTo>
                  <a:pt x="163" y="228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82" name="Freeform 327"/>
          <p:cNvSpPr/>
          <p:nvPr/>
        </p:nvSpPr>
        <p:spPr>
          <a:xfrm>
            <a:off x="10739438" y="2690813"/>
            <a:ext cx="155575" cy="155575"/>
          </a:xfrm>
          <a:custGeom>
            <a:avLst/>
            <a:gdLst/>
            <a:ahLst/>
            <a:cxnLst>
              <a:cxn ang="0">
                <a:pos x="143649700" y="0"/>
              </a:cxn>
              <a:cxn ang="0">
                <a:pos x="103327200" y="0"/>
              </a:cxn>
              <a:cxn ang="0">
                <a:pos x="103327200" y="103327200"/>
              </a:cxn>
              <a:cxn ang="0">
                <a:pos x="0" y="103327200"/>
              </a:cxn>
              <a:cxn ang="0">
                <a:pos x="0" y="143649700"/>
              </a:cxn>
              <a:cxn ang="0">
                <a:pos x="103327200" y="143649700"/>
              </a:cxn>
              <a:cxn ang="0">
                <a:pos x="103327200" y="246975313"/>
              </a:cxn>
              <a:cxn ang="0">
                <a:pos x="143649700" y="246975313"/>
              </a:cxn>
              <a:cxn ang="0">
                <a:pos x="143649700" y="143649700"/>
              </a:cxn>
              <a:cxn ang="0">
                <a:pos x="246975313" y="143649700"/>
              </a:cxn>
              <a:cxn ang="0">
                <a:pos x="246975313" y="103327200"/>
              </a:cxn>
              <a:cxn ang="0">
                <a:pos x="143649700" y="103327200"/>
              </a:cxn>
              <a:cxn ang="0">
                <a:pos x="143649700" y="0"/>
              </a:cxn>
            </a:cxnLst>
            <a:pathLst>
              <a:path w="98" h="98">
                <a:moveTo>
                  <a:pt x="57" y="0"/>
                </a:moveTo>
                <a:lnTo>
                  <a:pt x="41" y="0"/>
                </a:lnTo>
                <a:lnTo>
                  <a:pt x="41" y="41"/>
                </a:lnTo>
                <a:lnTo>
                  <a:pt x="0" y="41"/>
                </a:lnTo>
                <a:lnTo>
                  <a:pt x="0" y="57"/>
                </a:lnTo>
                <a:lnTo>
                  <a:pt x="41" y="57"/>
                </a:lnTo>
                <a:lnTo>
                  <a:pt x="41" y="98"/>
                </a:lnTo>
                <a:lnTo>
                  <a:pt x="57" y="98"/>
                </a:lnTo>
                <a:lnTo>
                  <a:pt x="57" y="57"/>
                </a:lnTo>
                <a:lnTo>
                  <a:pt x="98" y="57"/>
                </a:lnTo>
                <a:lnTo>
                  <a:pt x="98" y="41"/>
                </a:lnTo>
                <a:lnTo>
                  <a:pt x="57" y="41"/>
                </a:lnTo>
                <a:lnTo>
                  <a:pt x="57" y="0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83" name="Freeform 328"/>
          <p:cNvSpPr>
            <a:spLocks noEditPoints="1"/>
          </p:cNvSpPr>
          <p:nvPr/>
        </p:nvSpPr>
        <p:spPr>
          <a:xfrm>
            <a:off x="1181100" y="3233738"/>
            <a:ext cx="387350" cy="388937"/>
          </a:xfrm>
          <a:custGeom>
            <a:avLst/>
            <a:gdLst/>
            <a:ahLst/>
            <a:cxnLst>
              <a:cxn ang="0">
                <a:pos x="625166760" y="601413283"/>
              </a:cxn>
              <a:cxn ang="0">
                <a:pos x="440221661" y="414948782"/>
              </a:cxn>
              <a:cxn ang="0">
                <a:pos x="500133408" y="252120307"/>
              </a:cxn>
              <a:cxn ang="0">
                <a:pos x="250066704" y="0"/>
              </a:cxn>
              <a:cxn ang="0">
                <a:pos x="0" y="252120307"/>
              </a:cxn>
              <a:cxn ang="0">
                <a:pos x="250066704" y="504240615"/>
              </a:cxn>
              <a:cxn ang="0">
                <a:pos x="411567445" y="443837078"/>
              </a:cxn>
              <a:cxn ang="0">
                <a:pos x="596512544" y="630301579"/>
              </a:cxn>
              <a:cxn ang="0">
                <a:pos x="625166760" y="601413283"/>
              </a:cxn>
              <a:cxn ang="0">
                <a:pos x="41677246" y="252120307"/>
              </a:cxn>
              <a:cxn ang="0">
                <a:pos x="250066704" y="42019781"/>
              </a:cxn>
              <a:cxn ang="0">
                <a:pos x="458456162" y="252120307"/>
              </a:cxn>
              <a:cxn ang="0">
                <a:pos x="250066704" y="462220834"/>
              </a:cxn>
              <a:cxn ang="0">
                <a:pos x="41677246" y="252120307"/>
              </a:cxn>
            </a:cxnLst>
            <a:pathLst>
              <a:path w="240" h="240">
                <a:moveTo>
                  <a:pt x="240" y="229"/>
                </a:moveTo>
                <a:cubicBezTo>
                  <a:pt x="169" y="158"/>
                  <a:pt x="169" y="158"/>
                  <a:pt x="169" y="158"/>
                </a:cubicBezTo>
                <a:cubicBezTo>
                  <a:pt x="184" y="141"/>
                  <a:pt x="192" y="120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20" y="192"/>
                  <a:pt x="141" y="183"/>
                  <a:pt x="158" y="169"/>
                </a:cubicBezTo>
                <a:cubicBezTo>
                  <a:pt x="229" y="240"/>
                  <a:pt x="229" y="240"/>
                  <a:pt x="229" y="240"/>
                </a:cubicBezTo>
                <a:lnTo>
                  <a:pt x="240" y="229"/>
                </a:lnTo>
                <a:close/>
                <a:moveTo>
                  <a:pt x="16" y="96"/>
                </a:moveTo>
                <a:cubicBezTo>
                  <a:pt x="16" y="52"/>
                  <a:pt x="52" y="16"/>
                  <a:pt x="96" y="16"/>
                </a:cubicBezTo>
                <a:cubicBezTo>
                  <a:pt x="140" y="16"/>
                  <a:pt x="176" y="52"/>
                  <a:pt x="176" y="96"/>
                </a:cubicBezTo>
                <a:cubicBezTo>
                  <a:pt x="176" y="140"/>
                  <a:pt x="140" y="176"/>
                  <a:pt x="96" y="176"/>
                </a:cubicBezTo>
                <a:cubicBezTo>
                  <a:pt x="52" y="176"/>
                  <a:pt x="16" y="140"/>
                  <a:pt x="16" y="96"/>
                </a:cubicBez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84" name="Freeform 329"/>
          <p:cNvSpPr>
            <a:spLocks noEditPoints="1"/>
          </p:cNvSpPr>
          <p:nvPr/>
        </p:nvSpPr>
        <p:spPr>
          <a:xfrm>
            <a:off x="2525713" y="3233738"/>
            <a:ext cx="387350" cy="388937"/>
          </a:xfrm>
          <a:custGeom>
            <a:avLst/>
            <a:gdLst/>
            <a:ahLst/>
            <a:cxnLst>
              <a:cxn ang="0">
                <a:pos x="625166760" y="601413283"/>
              </a:cxn>
              <a:cxn ang="0">
                <a:pos x="440221661" y="414948782"/>
              </a:cxn>
              <a:cxn ang="0">
                <a:pos x="500133408" y="252120307"/>
              </a:cxn>
              <a:cxn ang="0">
                <a:pos x="250066704" y="0"/>
              </a:cxn>
              <a:cxn ang="0">
                <a:pos x="0" y="252120307"/>
              </a:cxn>
              <a:cxn ang="0">
                <a:pos x="250066704" y="504240615"/>
              </a:cxn>
              <a:cxn ang="0">
                <a:pos x="411567445" y="443837078"/>
              </a:cxn>
              <a:cxn ang="0">
                <a:pos x="596512544" y="630301579"/>
              </a:cxn>
              <a:cxn ang="0">
                <a:pos x="625166760" y="601413283"/>
              </a:cxn>
              <a:cxn ang="0">
                <a:pos x="41677246" y="252120307"/>
              </a:cxn>
              <a:cxn ang="0">
                <a:pos x="250066704" y="42019781"/>
              </a:cxn>
              <a:cxn ang="0">
                <a:pos x="458456162" y="252120307"/>
              </a:cxn>
              <a:cxn ang="0">
                <a:pos x="250066704" y="462220834"/>
              </a:cxn>
              <a:cxn ang="0">
                <a:pos x="41677246" y="252120307"/>
              </a:cxn>
            </a:cxnLst>
            <a:pathLst>
              <a:path w="240" h="240">
                <a:moveTo>
                  <a:pt x="240" y="229"/>
                </a:moveTo>
                <a:cubicBezTo>
                  <a:pt x="169" y="158"/>
                  <a:pt x="169" y="158"/>
                  <a:pt x="169" y="158"/>
                </a:cubicBezTo>
                <a:cubicBezTo>
                  <a:pt x="183" y="141"/>
                  <a:pt x="192" y="120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20" y="192"/>
                  <a:pt x="141" y="183"/>
                  <a:pt x="158" y="169"/>
                </a:cubicBezTo>
                <a:cubicBezTo>
                  <a:pt x="229" y="240"/>
                  <a:pt x="229" y="240"/>
                  <a:pt x="229" y="240"/>
                </a:cubicBezTo>
                <a:lnTo>
                  <a:pt x="240" y="229"/>
                </a:lnTo>
                <a:close/>
                <a:moveTo>
                  <a:pt x="16" y="96"/>
                </a:moveTo>
                <a:cubicBezTo>
                  <a:pt x="16" y="52"/>
                  <a:pt x="52" y="16"/>
                  <a:pt x="96" y="16"/>
                </a:cubicBezTo>
                <a:cubicBezTo>
                  <a:pt x="140" y="16"/>
                  <a:pt x="176" y="52"/>
                  <a:pt x="176" y="96"/>
                </a:cubicBezTo>
                <a:cubicBezTo>
                  <a:pt x="176" y="140"/>
                  <a:pt x="140" y="176"/>
                  <a:pt x="96" y="176"/>
                </a:cubicBezTo>
                <a:cubicBezTo>
                  <a:pt x="52" y="176"/>
                  <a:pt x="16" y="140"/>
                  <a:pt x="16" y="96"/>
                </a:cubicBez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85" name="Rectangle 330"/>
          <p:cNvSpPr/>
          <p:nvPr/>
        </p:nvSpPr>
        <p:spPr>
          <a:xfrm>
            <a:off x="2603500" y="3376613"/>
            <a:ext cx="153988" cy="25400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386" name="Freeform 331"/>
          <p:cNvSpPr>
            <a:spLocks noEditPoints="1"/>
          </p:cNvSpPr>
          <p:nvPr/>
        </p:nvSpPr>
        <p:spPr>
          <a:xfrm>
            <a:off x="1852613" y="3233738"/>
            <a:ext cx="388937" cy="388937"/>
          </a:xfrm>
          <a:custGeom>
            <a:avLst/>
            <a:gdLst/>
            <a:ahLst/>
            <a:cxnLst>
              <a:cxn ang="0">
                <a:pos x="630301579" y="601413283"/>
              </a:cxn>
              <a:cxn ang="0">
                <a:pos x="443837078" y="414948782"/>
              </a:cxn>
              <a:cxn ang="0">
                <a:pos x="504240615" y="252120307"/>
              </a:cxn>
              <a:cxn ang="0">
                <a:pos x="252120307" y="0"/>
              </a:cxn>
              <a:cxn ang="0">
                <a:pos x="0" y="252120307"/>
              </a:cxn>
              <a:cxn ang="0">
                <a:pos x="252120307" y="504240615"/>
              </a:cxn>
              <a:cxn ang="0">
                <a:pos x="414948782" y="443837078"/>
              </a:cxn>
              <a:cxn ang="0">
                <a:pos x="601413283" y="630301579"/>
              </a:cxn>
              <a:cxn ang="0">
                <a:pos x="630301579" y="601413283"/>
              </a:cxn>
              <a:cxn ang="0">
                <a:pos x="42019781" y="252120307"/>
              </a:cxn>
              <a:cxn ang="0">
                <a:pos x="252120307" y="42019781"/>
              </a:cxn>
              <a:cxn ang="0">
                <a:pos x="462220834" y="252120307"/>
              </a:cxn>
              <a:cxn ang="0">
                <a:pos x="252120307" y="462220834"/>
              </a:cxn>
              <a:cxn ang="0">
                <a:pos x="42019781" y="252120307"/>
              </a:cxn>
            </a:cxnLst>
            <a:pathLst>
              <a:path w="240" h="240">
                <a:moveTo>
                  <a:pt x="240" y="229"/>
                </a:moveTo>
                <a:cubicBezTo>
                  <a:pt x="169" y="158"/>
                  <a:pt x="169" y="158"/>
                  <a:pt x="169" y="158"/>
                </a:cubicBezTo>
                <a:cubicBezTo>
                  <a:pt x="183" y="141"/>
                  <a:pt x="192" y="120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20" y="192"/>
                  <a:pt x="141" y="183"/>
                  <a:pt x="158" y="169"/>
                </a:cubicBezTo>
                <a:cubicBezTo>
                  <a:pt x="229" y="240"/>
                  <a:pt x="229" y="240"/>
                  <a:pt x="229" y="240"/>
                </a:cubicBezTo>
                <a:lnTo>
                  <a:pt x="240" y="229"/>
                </a:lnTo>
                <a:close/>
                <a:moveTo>
                  <a:pt x="16" y="96"/>
                </a:moveTo>
                <a:cubicBezTo>
                  <a:pt x="16" y="52"/>
                  <a:pt x="52" y="16"/>
                  <a:pt x="96" y="16"/>
                </a:cubicBezTo>
                <a:cubicBezTo>
                  <a:pt x="140" y="16"/>
                  <a:pt x="176" y="52"/>
                  <a:pt x="176" y="96"/>
                </a:cubicBezTo>
                <a:cubicBezTo>
                  <a:pt x="176" y="140"/>
                  <a:pt x="140" y="176"/>
                  <a:pt x="96" y="176"/>
                </a:cubicBezTo>
                <a:cubicBezTo>
                  <a:pt x="52" y="176"/>
                  <a:pt x="16" y="140"/>
                  <a:pt x="16" y="96"/>
                </a:cubicBez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87" name="Freeform 332"/>
          <p:cNvSpPr/>
          <p:nvPr/>
        </p:nvSpPr>
        <p:spPr>
          <a:xfrm>
            <a:off x="1930400" y="3311525"/>
            <a:ext cx="155575" cy="155575"/>
          </a:xfrm>
          <a:custGeom>
            <a:avLst/>
            <a:gdLst/>
            <a:ahLst/>
            <a:cxnLst>
              <a:cxn ang="0">
                <a:pos x="143649700" y="0"/>
              </a:cxn>
              <a:cxn ang="0">
                <a:pos x="103327200" y="0"/>
              </a:cxn>
              <a:cxn ang="0">
                <a:pos x="103327200" y="103327200"/>
              </a:cxn>
              <a:cxn ang="0">
                <a:pos x="0" y="103327200"/>
              </a:cxn>
              <a:cxn ang="0">
                <a:pos x="0" y="143649700"/>
              </a:cxn>
              <a:cxn ang="0">
                <a:pos x="103327200" y="143649700"/>
              </a:cxn>
              <a:cxn ang="0">
                <a:pos x="103327200" y="246975313"/>
              </a:cxn>
              <a:cxn ang="0">
                <a:pos x="143649700" y="246975313"/>
              </a:cxn>
              <a:cxn ang="0">
                <a:pos x="143649700" y="143649700"/>
              </a:cxn>
              <a:cxn ang="0">
                <a:pos x="246975313" y="143649700"/>
              </a:cxn>
              <a:cxn ang="0">
                <a:pos x="246975313" y="103327200"/>
              </a:cxn>
              <a:cxn ang="0">
                <a:pos x="143649700" y="103327200"/>
              </a:cxn>
              <a:cxn ang="0">
                <a:pos x="143649700" y="0"/>
              </a:cxn>
            </a:cxnLst>
            <a:pathLst>
              <a:path w="98" h="98">
                <a:moveTo>
                  <a:pt x="57" y="0"/>
                </a:moveTo>
                <a:lnTo>
                  <a:pt x="41" y="0"/>
                </a:lnTo>
                <a:lnTo>
                  <a:pt x="41" y="41"/>
                </a:lnTo>
                <a:lnTo>
                  <a:pt x="0" y="41"/>
                </a:lnTo>
                <a:lnTo>
                  <a:pt x="0" y="57"/>
                </a:lnTo>
                <a:lnTo>
                  <a:pt x="41" y="57"/>
                </a:lnTo>
                <a:lnTo>
                  <a:pt x="41" y="98"/>
                </a:lnTo>
                <a:lnTo>
                  <a:pt x="57" y="98"/>
                </a:lnTo>
                <a:lnTo>
                  <a:pt x="57" y="57"/>
                </a:lnTo>
                <a:lnTo>
                  <a:pt x="98" y="57"/>
                </a:lnTo>
                <a:lnTo>
                  <a:pt x="98" y="41"/>
                </a:lnTo>
                <a:lnTo>
                  <a:pt x="57" y="41"/>
                </a:lnTo>
                <a:lnTo>
                  <a:pt x="57" y="0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88" name="Freeform 333"/>
          <p:cNvSpPr>
            <a:spLocks noEditPoints="1"/>
          </p:cNvSpPr>
          <p:nvPr/>
        </p:nvSpPr>
        <p:spPr>
          <a:xfrm>
            <a:off x="3197225" y="3233738"/>
            <a:ext cx="387350" cy="388937"/>
          </a:xfrm>
          <a:custGeom>
            <a:avLst/>
            <a:gdLst/>
            <a:ahLst/>
            <a:cxnLst>
              <a:cxn ang="0">
                <a:pos x="541810654" y="136565504"/>
              </a:cxn>
              <a:cxn ang="0">
                <a:pos x="526182696" y="152322314"/>
              </a:cxn>
              <a:cxn ang="0">
                <a:pos x="500133408" y="162828475"/>
              </a:cxn>
              <a:cxn ang="0">
                <a:pos x="463666020" y="126060964"/>
              </a:cxn>
              <a:cxn ang="0">
                <a:pos x="474084121" y="99797993"/>
              </a:cxn>
              <a:cxn ang="0">
                <a:pos x="489713693" y="84039562"/>
              </a:cxn>
              <a:cxn ang="0">
                <a:pos x="406359201" y="0"/>
              </a:cxn>
              <a:cxn ang="0">
                <a:pos x="0" y="409696512"/>
              </a:cxn>
              <a:cxn ang="0">
                <a:pos x="83356106" y="493736075"/>
              </a:cxn>
              <a:cxn ang="0">
                <a:pos x="98984065" y="480604589"/>
              </a:cxn>
              <a:cxn ang="0">
                <a:pos x="122428423" y="470100049"/>
              </a:cxn>
              <a:cxn ang="0">
                <a:pos x="158895812" y="506867560"/>
              </a:cxn>
              <a:cxn ang="0">
                <a:pos x="148477711" y="530503586"/>
              </a:cxn>
              <a:cxn ang="0">
                <a:pos x="135453067" y="546262017"/>
              </a:cxn>
              <a:cxn ang="0">
                <a:pos x="218809173" y="630301579"/>
              </a:cxn>
              <a:cxn ang="0">
                <a:pos x="625166760" y="220605066"/>
              </a:cxn>
              <a:cxn ang="0">
                <a:pos x="541810654" y="136565504"/>
              </a:cxn>
              <a:cxn ang="0">
                <a:pos x="218809173" y="569898042"/>
              </a:cxn>
              <a:cxn ang="0">
                <a:pos x="190154957" y="543635071"/>
              </a:cxn>
              <a:cxn ang="0">
                <a:pos x="200574672" y="506867560"/>
              </a:cxn>
              <a:cxn ang="0">
                <a:pos x="122428423" y="428080268"/>
              </a:cxn>
              <a:cxn ang="0">
                <a:pos x="85961035" y="438584808"/>
              </a:cxn>
              <a:cxn ang="0">
                <a:pos x="59911747" y="409696512"/>
              </a:cxn>
              <a:cxn ang="0">
                <a:pos x="281325849" y="186464501"/>
              </a:cxn>
              <a:cxn ang="0">
                <a:pos x="281325849" y="186464501"/>
              </a:cxn>
              <a:cxn ang="0">
                <a:pos x="296953808" y="204848256"/>
              </a:cxn>
              <a:cxn ang="0">
                <a:pos x="328212953" y="173333015"/>
              </a:cxn>
              <a:cxn ang="0">
                <a:pos x="309978451" y="157576205"/>
              </a:cxn>
              <a:cxn ang="0">
                <a:pos x="406359201" y="60403537"/>
              </a:cxn>
              <a:cxn ang="0">
                <a:pos x="432406875" y="86666508"/>
              </a:cxn>
              <a:cxn ang="0">
                <a:pos x="421987160" y="126060964"/>
              </a:cxn>
              <a:cxn ang="0">
                <a:pos x="500133408" y="204848256"/>
              </a:cxn>
              <a:cxn ang="0">
                <a:pos x="539205726" y="194343716"/>
              </a:cxn>
              <a:cxn ang="0">
                <a:pos x="565255013" y="220605066"/>
              </a:cxn>
              <a:cxn ang="0">
                <a:pos x="468875877" y="317777735"/>
              </a:cxn>
              <a:cxn ang="0">
                <a:pos x="453246305" y="299393979"/>
              </a:cxn>
              <a:cxn ang="0">
                <a:pos x="421987160" y="330907600"/>
              </a:cxn>
              <a:cxn ang="0">
                <a:pos x="440221661" y="346666030"/>
              </a:cxn>
              <a:cxn ang="0">
                <a:pos x="440221661" y="346666030"/>
              </a:cxn>
              <a:cxn ang="0">
                <a:pos x="218809173" y="569898042"/>
              </a:cxn>
            </a:cxnLst>
            <a:pathLst>
              <a:path w="240" h="240">
                <a:moveTo>
                  <a:pt x="208" y="52"/>
                </a:moveTo>
                <a:cubicBezTo>
                  <a:pt x="202" y="58"/>
                  <a:pt x="202" y="58"/>
                  <a:pt x="202" y="58"/>
                </a:cubicBezTo>
                <a:cubicBezTo>
                  <a:pt x="199" y="60"/>
                  <a:pt x="196" y="62"/>
                  <a:pt x="192" y="62"/>
                </a:cubicBezTo>
                <a:cubicBezTo>
                  <a:pt x="185" y="62"/>
                  <a:pt x="178" y="55"/>
                  <a:pt x="178" y="48"/>
                </a:cubicBezTo>
                <a:cubicBezTo>
                  <a:pt x="178" y="44"/>
                  <a:pt x="180" y="41"/>
                  <a:pt x="182" y="38"/>
                </a:cubicBezTo>
                <a:cubicBezTo>
                  <a:pt x="188" y="32"/>
                  <a:pt x="188" y="32"/>
                  <a:pt x="188" y="32"/>
                </a:cubicBezTo>
                <a:cubicBezTo>
                  <a:pt x="156" y="0"/>
                  <a:pt x="156" y="0"/>
                  <a:pt x="156" y="0"/>
                </a:cubicBezTo>
                <a:cubicBezTo>
                  <a:pt x="0" y="156"/>
                  <a:pt x="0" y="156"/>
                  <a:pt x="0" y="156"/>
                </a:cubicBezTo>
                <a:cubicBezTo>
                  <a:pt x="32" y="188"/>
                  <a:pt x="32" y="188"/>
                  <a:pt x="32" y="188"/>
                </a:cubicBezTo>
                <a:cubicBezTo>
                  <a:pt x="38" y="183"/>
                  <a:pt x="38" y="183"/>
                  <a:pt x="38" y="183"/>
                </a:cubicBezTo>
                <a:cubicBezTo>
                  <a:pt x="40" y="180"/>
                  <a:pt x="44" y="179"/>
                  <a:pt x="47" y="179"/>
                </a:cubicBezTo>
                <a:cubicBezTo>
                  <a:pt x="55" y="179"/>
                  <a:pt x="61" y="185"/>
                  <a:pt x="61" y="193"/>
                </a:cubicBezTo>
                <a:cubicBezTo>
                  <a:pt x="61" y="196"/>
                  <a:pt x="60" y="200"/>
                  <a:pt x="57" y="202"/>
                </a:cubicBezTo>
                <a:cubicBezTo>
                  <a:pt x="52" y="208"/>
                  <a:pt x="52" y="208"/>
                  <a:pt x="52" y="208"/>
                </a:cubicBezTo>
                <a:cubicBezTo>
                  <a:pt x="84" y="240"/>
                  <a:pt x="84" y="240"/>
                  <a:pt x="84" y="240"/>
                </a:cubicBezTo>
                <a:cubicBezTo>
                  <a:pt x="240" y="84"/>
                  <a:pt x="240" y="84"/>
                  <a:pt x="240" y="84"/>
                </a:cubicBezTo>
                <a:lnTo>
                  <a:pt x="208" y="52"/>
                </a:lnTo>
                <a:close/>
                <a:moveTo>
                  <a:pt x="84" y="217"/>
                </a:moveTo>
                <a:cubicBezTo>
                  <a:pt x="73" y="207"/>
                  <a:pt x="73" y="207"/>
                  <a:pt x="73" y="207"/>
                </a:cubicBezTo>
                <a:cubicBezTo>
                  <a:pt x="76" y="203"/>
                  <a:pt x="77" y="198"/>
                  <a:pt x="77" y="193"/>
                </a:cubicBezTo>
                <a:cubicBezTo>
                  <a:pt x="77" y="176"/>
                  <a:pt x="64" y="163"/>
                  <a:pt x="47" y="163"/>
                </a:cubicBezTo>
                <a:cubicBezTo>
                  <a:pt x="42" y="163"/>
                  <a:pt x="37" y="164"/>
                  <a:pt x="33" y="167"/>
                </a:cubicBezTo>
                <a:cubicBezTo>
                  <a:pt x="23" y="156"/>
                  <a:pt x="23" y="156"/>
                  <a:pt x="23" y="156"/>
                </a:cubicBezTo>
                <a:cubicBezTo>
                  <a:pt x="108" y="71"/>
                  <a:pt x="108" y="71"/>
                  <a:pt x="108" y="71"/>
                </a:cubicBezTo>
                <a:cubicBezTo>
                  <a:pt x="108" y="71"/>
                  <a:pt x="108" y="71"/>
                  <a:pt x="108" y="71"/>
                </a:cubicBezTo>
                <a:cubicBezTo>
                  <a:pt x="114" y="78"/>
                  <a:pt x="114" y="78"/>
                  <a:pt x="114" y="78"/>
                </a:cubicBezTo>
                <a:cubicBezTo>
                  <a:pt x="126" y="66"/>
                  <a:pt x="126" y="66"/>
                  <a:pt x="126" y="66"/>
                </a:cubicBezTo>
                <a:cubicBezTo>
                  <a:pt x="119" y="60"/>
                  <a:pt x="119" y="60"/>
                  <a:pt x="119" y="60"/>
                </a:cubicBezTo>
                <a:cubicBezTo>
                  <a:pt x="156" y="23"/>
                  <a:pt x="156" y="23"/>
                  <a:pt x="156" y="23"/>
                </a:cubicBezTo>
                <a:cubicBezTo>
                  <a:pt x="166" y="33"/>
                  <a:pt x="166" y="33"/>
                  <a:pt x="166" y="33"/>
                </a:cubicBezTo>
                <a:cubicBezTo>
                  <a:pt x="164" y="38"/>
                  <a:pt x="162" y="43"/>
                  <a:pt x="162" y="48"/>
                </a:cubicBezTo>
                <a:cubicBezTo>
                  <a:pt x="162" y="64"/>
                  <a:pt x="176" y="78"/>
                  <a:pt x="192" y="78"/>
                </a:cubicBezTo>
                <a:cubicBezTo>
                  <a:pt x="197" y="78"/>
                  <a:pt x="202" y="76"/>
                  <a:pt x="207" y="74"/>
                </a:cubicBezTo>
                <a:cubicBezTo>
                  <a:pt x="217" y="84"/>
                  <a:pt x="217" y="84"/>
                  <a:pt x="217" y="84"/>
                </a:cubicBezTo>
                <a:cubicBezTo>
                  <a:pt x="180" y="121"/>
                  <a:pt x="180" y="121"/>
                  <a:pt x="180" y="121"/>
                </a:cubicBezTo>
                <a:cubicBezTo>
                  <a:pt x="174" y="114"/>
                  <a:pt x="174" y="114"/>
                  <a:pt x="174" y="114"/>
                </a:cubicBezTo>
                <a:cubicBezTo>
                  <a:pt x="162" y="126"/>
                  <a:pt x="162" y="126"/>
                  <a:pt x="162" y="126"/>
                </a:cubicBezTo>
                <a:cubicBezTo>
                  <a:pt x="169" y="132"/>
                  <a:pt x="169" y="132"/>
                  <a:pt x="169" y="132"/>
                </a:cubicBezTo>
                <a:cubicBezTo>
                  <a:pt x="169" y="132"/>
                  <a:pt x="169" y="132"/>
                  <a:pt x="169" y="132"/>
                </a:cubicBezTo>
                <a:lnTo>
                  <a:pt x="84" y="217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89" name="Freeform 334"/>
          <p:cNvSpPr/>
          <p:nvPr/>
        </p:nvSpPr>
        <p:spPr>
          <a:xfrm>
            <a:off x="3394075" y="3354388"/>
            <a:ext cx="39688" cy="38100"/>
          </a:xfrm>
          <a:custGeom>
            <a:avLst/>
            <a:gdLst/>
            <a:ahLst/>
            <a:cxnLst>
              <a:cxn ang="0">
                <a:pos x="32763238" y="0"/>
              </a:cxn>
              <a:cxn ang="0">
                <a:pos x="0" y="30241875"/>
              </a:cxn>
              <a:cxn ang="0">
                <a:pos x="32763238" y="60483750"/>
              </a:cxn>
              <a:cxn ang="0">
                <a:pos x="63005494" y="30241875"/>
              </a:cxn>
              <a:cxn ang="0">
                <a:pos x="32763238" y="0"/>
              </a:cxn>
            </a:cxnLst>
            <a:pathLst>
              <a:path w="25" h="24">
                <a:moveTo>
                  <a:pt x="13" y="0"/>
                </a:moveTo>
                <a:lnTo>
                  <a:pt x="0" y="12"/>
                </a:lnTo>
                <a:lnTo>
                  <a:pt x="13" y="24"/>
                </a:lnTo>
                <a:lnTo>
                  <a:pt x="25" y="12"/>
                </a:lnTo>
                <a:lnTo>
                  <a:pt x="13" y="0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90" name="Freeform 335"/>
          <p:cNvSpPr/>
          <p:nvPr/>
        </p:nvSpPr>
        <p:spPr>
          <a:xfrm>
            <a:off x="3427413" y="3386138"/>
            <a:ext cx="38100" cy="38100"/>
          </a:xfrm>
          <a:custGeom>
            <a:avLst/>
            <a:gdLst/>
            <a:ahLst/>
            <a:cxnLst>
              <a:cxn ang="0">
                <a:pos x="30241875" y="0"/>
              </a:cxn>
              <a:cxn ang="0">
                <a:pos x="0" y="30241875"/>
              </a:cxn>
              <a:cxn ang="0">
                <a:pos x="30241875" y="60483750"/>
              </a:cxn>
              <a:cxn ang="0">
                <a:pos x="60483750" y="30241875"/>
              </a:cxn>
              <a:cxn ang="0">
                <a:pos x="30241875" y="0"/>
              </a:cxn>
            </a:cxnLst>
            <a:pathLst>
              <a:path w="24" h="24">
                <a:moveTo>
                  <a:pt x="12" y="0"/>
                </a:moveTo>
                <a:lnTo>
                  <a:pt x="0" y="12"/>
                </a:lnTo>
                <a:lnTo>
                  <a:pt x="12" y="24"/>
                </a:lnTo>
                <a:lnTo>
                  <a:pt x="24" y="12"/>
                </a:lnTo>
                <a:lnTo>
                  <a:pt x="12" y="0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91" name="Freeform 336"/>
          <p:cNvSpPr>
            <a:spLocks noEditPoints="1"/>
          </p:cNvSpPr>
          <p:nvPr/>
        </p:nvSpPr>
        <p:spPr>
          <a:xfrm>
            <a:off x="4541838" y="3233738"/>
            <a:ext cx="387350" cy="387350"/>
          </a:xfrm>
          <a:custGeom>
            <a:avLst/>
            <a:gdLst/>
            <a:ahLst/>
            <a:cxnLst>
              <a:cxn ang="0">
                <a:pos x="347781563" y="0"/>
              </a:cxn>
              <a:cxn ang="0">
                <a:pos x="0" y="350302513"/>
              </a:cxn>
              <a:cxn ang="0">
                <a:pos x="267136563" y="614918125"/>
              </a:cxn>
              <a:cxn ang="0">
                <a:pos x="614918125" y="267136563"/>
              </a:cxn>
              <a:cxn ang="0">
                <a:pos x="614918125" y="0"/>
              </a:cxn>
              <a:cxn ang="0">
                <a:pos x="347781563" y="0"/>
              </a:cxn>
              <a:cxn ang="0">
                <a:pos x="574595625" y="249496263"/>
              </a:cxn>
              <a:cxn ang="0">
                <a:pos x="267136563" y="554434375"/>
              </a:cxn>
              <a:cxn ang="0">
                <a:pos x="57964388" y="350302513"/>
              </a:cxn>
              <a:cxn ang="0">
                <a:pos x="362902500" y="42843450"/>
              </a:cxn>
              <a:cxn ang="0">
                <a:pos x="574595625" y="42843450"/>
              </a:cxn>
              <a:cxn ang="0">
                <a:pos x="574595625" y="249496263"/>
              </a:cxn>
            </a:cxnLst>
            <a:pathLst>
              <a:path w="244" h="244">
                <a:moveTo>
                  <a:pt x="138" y="0"/>
                </a:moveTo>
                <a:lnTo>
                  <a:pt x="0" y="139"/>
                </a:lnTo>
                <a:lnTo>
                  <a:pt x="106" y="244"/>
                </a:lnTo>
                <a:lnTo>
                  <a:pt x="244" y="106"/>
                </a:lnTo>
                <a:lnTo>
                  <a:pt x="244" y="0"/>
                </a:lnTo>
                <a:lnTo>
                  <a:pt x="138" y="0"/>
                </a:lnTo>
                <a:close/>
                <a:moveTo>
                  <a:pt x="228" y="99"/>
                </a:moveTo>
                <a:lnTo>
                  <a:pt x="106" y="220"/>
                </a:lnTo>
                <a:lnTo>
                  <a:pt x="23" y="139"/>
                </a:lnTo>
                <a:lnTo>
                  <a:pt x="144" y="17"/>
                </a:lnTo>
                <a:lnTo>
                  <a:pt x="228" y="17"/>
                </a:lnTo>
                <a:lnTo>
                  <a:pt x="228" y="99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92" name="Oval 337"/>
          <p:cNvSpPr/>
          <p:nvPr/>
        </p:nvSpPr>
        <p:spPr>
          <a:xfrm>
            <a:off x="4819650" y="3305175"/>
            <a:ext cx="38100" cy="39688"/>
          </a:xfrm>
          <a:prstGeom prst="ellipse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393" name="Freeform 338"/>
          <p:cNvSpPr>
            <a:spLocks noEditPoints="1"/>
          </p:cNvSpPr>
          <p:nvPr/>
        </p:nvSpPr>
        <p:spPr>
          <a:xfrm>
            <a:off x="5213350" y="3233738"/>
            <a:ext cx="388938" cy="388937"/>
          </a:xfrm>
          <a:custGeom>
            <a:avLst/>
            <a:gdLst/>
            <a:ahLst/>
            <a:cxnLst>
              <a:cxn ang="0">
                <a:pos x="315151600" y="0"/>
              </a:cxn>
              <a:cxn ang="0">
                <a:pos x="0" y="315150789"/>
              </a:cxn>
              <a:cxn ang="0">
                <a:pos x="315151600" y="630301579"/>
              </a:cxn>
              <a:cxn ang="0">
                <a:pos x="630303199" y="315150789"/>
              </a:cxn>
              <a:cxn ang="0">
                <a:pos x="315151600" y="0"/>
              </a:cxn>
              <a:cxn ang="0">
                <a:pos x="315151600" y="588281798"/>
              </a:cxn>
              <a:cxn ang="0">
                <a:pos x="42019889" y="315150789"/>
              </a:cxn>
              <a:cxn ang="0">
                <a:pos x="315151600" y="42019781"/>
              </a:cxn>
              <a:cxn ang="0">
                <a:pos x="588283310" y="315150789"/>
              </a:cxn>
              <a:cxn ang="0">
                <a:pos x="315151600" y="588281798"/>
              </a:cxn>
            </a:cxnLst>
            <a:pathLst>
              <a:path w="240" h="240">
                <a:moveTo>
                  <a:pt x="120" y="0"/>
                </a:moveTo>
                <a:cubicBezTo>
                  <a:pt x="54" y="0"/>
                  <a:pt x="0" y="54"/>
                  <a:pt x="0" y="120"/>
                </a:cubicBezTo>
                <a:cubicBezTo>
                  <a:pt x="0" y="186"/>
                  <a:pt x="54" y="240"/>
                  <a:pt x="120" y="240"/>
                </a:cubicBezTo>
                <a:cubicBezTo>
                  <a:pt x="186" y="240"/>
                  <a:pt x="240" y="186"/>
                  <a:pt x="240" y="120"/>
                </a:cubicBezTo>
                <a:cubicBezTo>
                  <a:pt x="240" y="54"/>
                  <a:pt x="186" y="0"/>
                  <a:pt x="120" y="0"/>
                </a:cubicBezTo>
                <a:close/>
                <a:moveTo>
                  <a:pt x="120" y="224"/>
                </a:moveTo>
                <a:cubicBezTo>
                  <a:pt x="63" y="224"/>
                  <a:pt x="16" y="177"/>
                  <a:pt x="16" y="120"/>
                </a:cubicBezTo>
                <a:cubicBezTo>
                  <a:pt x="16" y="63"/>
                  <a:pt x="63" y="16"/>
                  <a:pt x="120" y="16"/>
                </a:cubicBezTo>
                <a:cubicBezTo>
                  <a:pt x="177" y="16"/>
                  <a:pt x="224" y="63"/>
                  <a:pt x="224" y="120"/>
                </a:cubicBezTo>
                <a:cubicBezTo>
                  <a:pt x="224" y="177"/>
                  <a:pt x="177" y="224"/>
                  <a:pt x="120" y="224"/>
                </a:cubicBez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94" name="Freeform 339"/>
          <p:cNvSpPr/>
          <p:nvPr/>
        </p:nvSpPr>
        <p:spPr>
          <a:xfrm>
            <a:off x="5394325" y="3351213"/>
            <a:ext cx="100013" cy="163512"/>
          </a:xfrm>
          <a:custGeom>
            <a:avLst/>
            <a:gdLst/>
            <a:ahLst/>
            <a:cxnLst>
              <a:cxn ang="0">
                <a:pos x="42843664" y="0"/>
              </a:cxn>
              <a:cxn ang="0">
                <a:pos x="0" y="0"/>
              </a:cxn>
              <a:cxn ang="0">
                <a:pos x="0" y="131047724"/>
              </a:cxn>
              <a:cxn ang="0">
                <a:pos x="128529405" y="259576094"/>
              </a:cxn>
              <a:cxn ang="0">
                <a:pos x="158771431" y="229334311"/>
              </a:cxn>
              <a:cxn ang="0">
                <a:pos x="42843664" y="113407478"/>
              </a:cxn>
              <a:cxn ang="0">
                <a:pos x="42843664" y="0"/>
              </a:cxn>
            </a:cxnLst>
            <a:pathLst>
              <a:path w="63" h="103">
                <a:moveTo>
                  <a:pt x="17" y="0"/>
                </a:moveTo>
                <a:lnTo>
                  <a:pt x="0" y="0"/>
                </a:lnTo>
                <a:lnTo>
                  <a:pt x="0" y="52"/>
                </a:lnTo>
                <a:lnTo>
                  <a:pt x="51" y="103"/>
                </a:lnTo>
                <a:lnTo>
                  <a:pt x="63" y="91"/>
                </a:lnTo>
                <a:lnTo>
                  <a:pt x="17" y="45"/>
                </a:lnTo>
                <a:lnTo>
                  <a:pt x="17" y="0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395" name="Rectangle 340"/>
          <p:cNvSpPr/>
          <p:nvPr/>
        </p:nvSpPr>
        <p:spPr>
          <a:xfrm>
            <a:off x="5394325" y="3273425"/>
            <a:ext cx="26988" cy="25400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396" name="Rectangle 341"/>
          <p:cNvSpPr/>
          <p:nvPr/>
        </p:nvSpPr>
        <p:spPr>
          <a:xfrm>
            <a:off x="5253038" y="3414713"/>
            <a:ext cx="25400" cy="26987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397" name="Rectangle 342"/>
          <p:cNvSpPr/>
          <p:nvPr/>
        </p:nvSpPr>
        <p:spPr>
          <a:xfrm>
            <a:off x="5394325" y="3557588"/>
            <a:ext cx="26988" cy="25400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398" name="Rectangle 343"/>
          <p:cNvSpPr/>
          <p:nvPr/>
        </p:nvSpPr>
        <p:spPr>
          <a:xfrm>
            <a:off x="5537200" y="3414713"/>
            <a:ext cx="25400" cy="26987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399" name="Freeform 344"/>
          <p:cNvSpPr>
            <a:spLocks noEditPoints="1"/>
          </p:cNvSpPr>
          <p:nvPr/>
        </p:nvSpPr>
        <p:spPr>
          <a:xfrm>
            <a:off x="5905500" y="3233738"/>
            <a:ext cx="349250" cy="388937"/>
          </a:xfrm>
          <a:custGeom>
            <a:avLst/>
            <a:gdLst/>
            <a:ahLst/>
            <a:cxnLst>
              <a:cxn ang="0">
                <a:pos x="303265417" y="63030482"/>
              </a:cxn>
              <a:cxn ang="0">
                <a:pos x="303265417" y="42019781"/>
              </a:cxn>
              <a:cxn ang="0">
                <a:pos x="345096189" y="42019781"/>
              </a:cxn>
              <a:cxn ang="0">
                <a:pos x="345096189" y="0"/>
              </a:cxn>
              <a:cxn ang="0">
                <a:pos x="219605490" y="0"/>
              </a:cxn>
              <a:cxn ang="0">
                <a:pos x="219605490" y="42019781"/>
              </a:cxn>
              <a:cxn ang="0">
                <a:pos x="261436262" y="42019781"/>
              </a:cxn>
              <a:cxn ang="0">
                <a:pos x="261436262" y="63030482"/>
              </a:cxn>
              <a:cxn ang="0">
                <a:pos x="0" y="346666030"/>
              </a:cxn>
              <a:cxn ang="0">
                <a:pos x="282350839" y="630301579"/>
              </a:cxn>
              <a:cxn ang="0">
                <a:pos x="564701678" y="346666030"/>
              </a:cxn>
              <a:cxn ang="0">
                <a:pos x="303265417" y="63030482"/>
              </a:cxn>
              <a:cxn ang="0">
                <a:pos x="303265417" y="588281798"/>
              </a:cxn>
              <a:cxn ang="0">
                <a:pos x="303265417" y="535755856"/>
              </a:cxn>
              <a:cxn ang="0">
                <a:pos x="261436262" y="535755856"/>
              </a:cxn>
              <a:cxn ang="0">
                <a:pos x="261436262" y="588281798"/>
              </a:cxn>
              <a:cxn ang="0">
                <a:pos x="112418078" y="517372100"/>
              </a:cxn>
              <a:cxn ang="0">
                <a:pos x="141176228" y="485856859"/>
              </a:cxn>
              <a:cxn ang="0">
                <a:pos x="112418078" y="456968564"/>
              </a:cxn>
              <a:cxn ang="0">
                <a:pos x="83659927" y="483231535"/>
              </a:cxn>
              <a:cxn ang="0">
                <a:pos x="41829155" y="367676731"/>
              </a:cxn>
              <a:cxn ang="0">
                <a:pos x="94116407" y="367676731"/>
              </a:cxn>
              <a:cxn ang="0">
                <a:pos x="94116407" y="325655330"/>
              </a:cxn>
              <a:cxn ang="0">
                <a:pos x="41829155" y="325655330"/>
              </a:cxn>
              <a:cxn ang="0">
                <a:pos x="112418078" y="175959961"/>
              </a:cxn>
              <a:cxn ang="0">
                <a:pos x="151632708" y="212727472"/>
              </a:cxn>
              <a:cxn ang="0">
                <a:pos x="180390859" y="183837555"/>
              </a:cxn>
              <a:cxn ang="0">
                <a:pos x="146403660" y="147070044"/>
              </a:cxn>
              <a:cxn ang="0">
                <a:pos x="261436262" y="105050263"/>
              </a:cxn>
              <a:cxn ang="0">
                <a:pos x="261436262" y="157576205"/>
              </a:cxn>
              <a:cxn ang="0">
                <a:pos x="303265417" y="157576205"/>
              </a:cxn>
              <a:cxn ang="0">
                <a:pos x="303265417" y="105050263"/>
              </a:cxn>
              <a:cxn ang="0">
                <a:pos x="418298019" y="147070044"/>
              </a:cxn>
              <a:cxn ang="0">
                <a:pos x="384310819" y="183837555"/>
              </a:cxn>
              <a:cxn ang="0">
                <a:pos x="413068970" y="212727472"/>
              </a:cxn>
              <a:cxn ang="0">
                <a:pos x="452283601" y="175959961"/>
              </a:cxn>
              <a:cxn ang="0">
                <a:pos x="522872523" y="325655330"/>
              </a:cxn>
              <a:cxn ang="0">
                <a:pos x="470585271" y="325655330"/>
              </a:cxn>
              <a:cxn ang="0">
                <a:pos x="470585271" y="367676731"/>
              </a:cxn>
              <a:cxn ang="0">
                <a:pos x="522872523" y="367676731"/>
              </a:cxn>
              <a:cxn ang="0">
                <a:pos x="481041751" y="483231535"/>
              </a:cxn>
              <a:cxn ang="0">
                <a:pos x="452283601" y="456968564"/>
              </a:cxn>
              <a:cxn ang="0">
                <a:pos x="423525450" y="485856859"/>
              </a:cxn>
              <a:cxn ang="0">
                <a:pos x="452283601" y="517372100"/>
              </a:cxn>
              <a:cxn ang="0">
                <a:pos x="303265417" y="588281798"/>
              </a:cxn>
            </a:cxnLst>
            <a:pathLst>
              <a:path w="216" h="240">
                <a:moveTo>
                  <a:pt x="116" y="24"/>
                </a:moveTo>
                <a:cubicBezTo>
                  <a:pt x="116" y="16"/>
                  <a:pt x="116" y="16"/>
                  <a:pt x="116" y="16"/>
                </a:cubicBezTo>
                <a:cubicBezTo>
                  <a:pt x="132" y="16"/>
                  <a:pt x="132" y="16"/>
                  <a:pt x="132" y="16"/>
                </a:cubicBezTo>
                <a:cubicBezTo>
                  <a:pt x="132" y="0"/>
                  <a:pt x="132" y="0"/>
                  <a:pt x="132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16"/>
                  <a:pt x="84" y="16"/>
                  <a:pt x="84" y="16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0" y="24"/>
                  <a:pt x="100" y="24"/>
                  <a:pt x="100" y="24"/>
                </a:cubicBezTo>
                <a:cubicBezTo>
                  <a:pt x="44" y="28"/>
                  <a:pt x="0" y="75"/>
                  <a:pt x="0" y="132"/>
                </a:cubicBezTo>
                <a:cubicBezTo>
                  <a:pt x="0" y="192"/>
                  <a:pt x="48" y="240"/>
                  <a:pt x="108" y="240"/>
                </a:cubicBezTo>
                <a:cubicBezTo>
                  <a:pt x="168" y="240"/>
                  <a:pt x="216" y="192"/>
                  <a:pt x="216" y="132"/>
                </a:cubicBezTo>
                <a:cubicBezTo>
                  <a:pt x="216" y="75"/>
                  <a:pt x="172" y="28"/>
                  <a:pt x="116" y="24"/>
                </a:cubicBezTo>
                <a:close/>
                <a:moveTo>
                  <a:pt x="116" y="224"/>
                </a:moveTo>
                <a:cubicBezTo>
                  <a:pt x="116" y="204"/>
                  <a:pt x="116" y="204"/>
                  <a:pt x="116" y="204"/>
                </a:cubicBezTo>
                <a:cubicBezTo>
                  <a:pt x="100" y="204"/>
                  <a:pt x="100" y="204"/>
                  <a:pt x="100" y="204"/>
                </a:cubicBezTo>
                <a:cubicBezTo>
                  <a:pt x="100" y="224"/>
                  <a:pt x="100" y="224"/>
                  <a:pt x="100" y="224"/>
                </a:cubicBezTo>
                <a:cubicBezTo>
                  <a:pt x="78" y="222"/>
                  <a:pt x="58" y="212"/>
                  <a:pt x="43" y="197"/>
                </a:cubicBezTo>
                <a:cubicBezTo>
                  <a:pt x="54" y="185"/>
                  <a:pt x="54" y="185"/>
                  <a:pt x="54" y="185"/>
                </a:cubicBezTo>
                <a:cubicBezTo>
                  <a:pt x="43" y="174"/>
                  <a:pt x="43" y="174"/>
                  <a:pt x="43" y="174"/>
                </a:cubicBezTo>
                <a:cubicBezTo>
                  <a:pt x="32" y="184"/>
                  <a:pt x="32" y="184"/>
                  <a:pt x="32" y="184"/>
                </a:cubicBezTo>
                <a:cubicBezTo>
                  <a:pt x="23" y="172"/>
                  <a:pt x="18" y="156"/>
                  <a:pt x="16" y="140"/>
                </a:cubicBezTo>
                <a:cubicBezTo>
                  <a:pt x="36" y="140"/>
                  <a:pt x="36" y="140"/>
                  <a:pt x="36" y="140"/>
                </a:cubicBezTo>
                <a:cubicBezTo>
                  <a:pt x="36" y="124"/>
                  <a:pt x="36" y="124"/>
                  <a:pt x="36" y="124"/>
                </a:cubicBezTo>
                <a:cubicBezTo>
                  <a:pt x="16" y="124"/>
                  <a:pt x="16" y="124"/>
                  <a:pt x="16" y="124"/>
                </a:cubicBezTo>
                <a:cubicBezTo>
                  <a:pt x="18" y="102"/>
                  <a:pt x="28" y="82"/>
                  <a:pt x="43" y="67"/>
                </a:cubicBezTo>
                <a:cubicBezTo>
                  <a:pt x="58" y="81"/>
                  <a:pt x="58" y="81"/>
                  <a:pt x="58" y="81"/>
                </a:cubicBezTo>
                <a:cubicBezTo>
                  <a:pt x="69" y="70"/>
                  <a:pt x="69" y="70"/>
                  <a:pt x="69" y="70"/>
                </a:cubicBezTo>
                <a:cubicBezTo>
                  <a:pt x="56" y="56"/>
                  <a:pt x="56" y="56"/>
                  <a:pt x="56" y="56"/>
                </a:cubicBezTo>
                <a:cubicBezTo>
                  <a:pt x="68" y="47"/>
                  <a:pt x="84" y="42"/>
                  <a:pt x="100" y="40"/>
                </a:cubicBezTo>
                <a:cubicBezTo>
                  <a:pt x="100" y="60"/>
                  <a:pt x="100" y="60"/>
                  <a:pt x="100" y="60"/>
                </a:cubicBezTo>
                <a:cubicBezTo>
                  <a:pt x="116" y="60"/>
                  <a:pt x="116" y="60"/>
                  <a:pt x="116" y="60"/>
                </a:cubicBezTo>
                <a:cubicBezTo>
                  <a:pt x="116" y="40"/>
                  <a:pt x="116" y="40"/>
                  <a:pt x="116" y="40"/>
                </a:cubicBezTo>
                <a:cubicBezTo>
                  <a:pt x="132" y="42"/>
                  <a:pt x="148" y="47"/>
                  <a:pt x="160" y="56"/>
                </a:cubicBezTo>
                <a:cubicBezTo>
                  <a:pt x="147" y="70"/>
                  <a:pt x="147" y="70"/>
                  <a:pt x="147" y="70"/>
                </a:cubicBezTo>
                <a:cubicBezTo>
                  <a:pt x="158" y="81"/>
                  <a:pt x="158" y="81"/>
                  <a:pt x="158" y="81"/>
                </a:cubicBezTo>
                <a:cubicBezTo>
                  <a:pt x="173" y="67"/>
                  <a:pt x="173" y="67"/>
                  <a:pt x="173" y="67"/>
                </a:cubicBezTo>
                <a:cubicBezTo>
                  <a:pt x="188" y="82"/>
                  <a:pt x="198" y="102"/>
                  <a:pt x="200" y="124"/>
                </a:cubicBezTo>
                <a:cubicBezTo>
                  <a:pt x="180" y="124"/>
                  <a:pt x="180" y="124"/>
                  <a:pt x="180" y="124"/>
                </a:cubicBezTo>
                <a:cubicBezTo>
                  <a:pt x="180" y="140"/>
                  <a:pt x="180" y="140"/>
                  <a:pt x="180" y="140"/>
                </a:cubicBezTo>
                <a:cubicBezTo>
                  <a:pt x="200" y="140"/>
                  <a:pt x="200" y="140"/>
                  <a:pt x="200" y="140"/>
                </a:cubicBezTo>
                <a:cubicBezTo>
                  <a:pt x="198" y="156"/>
                  <a:pt x="193" y="172"/>
                  <a:pt x="184" y="184"/>
                </a:cubicBezTo>
                <a:cubicBezTo>
                  <a:pt x="173" y="174"/>
                  <a:pt x="173" y="174"/>
                  <a:pt x="173" y="174"/>
                </a:cubicBezTo>
                <a:cubicBezTo>
                  <a:pt x="162" y="185"/>
                  <a:pt x="162" y="185"/>
                  <a:pt x="162" y="185"/>
                </a:cubicBezTo>
                <a:cubicBezTo>
                  <a:pt x="173" y="197"/>
                  <a:pt x="173" y="197"/>
                  <a:pt x="173" y="197"/>
                </a:cubicBezTo>
                <a:cubicBezTo>
                  <a:pt x="158" y="212"/>
                  <a:pt x="138" y="222"/>
                  <a:pt x="116" y="224"/>
                </a:cubicBez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00" name="Freeform 345"/>
          <p:cNvSpPr/>
          <p:nvPr/>
        </p:nvSpPr>
        <p:spPr>
          <a:xfrm>
            <a:off x="6054725" y="3376613"/>
            <a:ext cx="50800" cy="96837"/>
          </a:xfrm>
          <a:custGeom>
            <a:avLst/>
            <a:gdLst/>
            <a:ahLst/>
            <a:cxnLst>
              <a:cxn ang="0">
                <a:pos x="60483750" y="78145845"/>
              </a:cxn>
              <a:cxn ang="0">
                <a:pos x="60483750" y="0"/>
              </a:cxn>
              <a:cxn ang="0">
                <a:pos x="20161250" y="0"/>
              </a:cxn>
              <a:cxn ang="0">
                <a:pos x="20161250" y="78145845"/>
              </a:cxn>
              <a:cxn ang="0">
                <a:pos x="0" y="114614659"/>
              </a:cxn>
              <a:cxn ang="0">
                <a:pos x="40322500" y="156291690"/>
              </a:cxn>
              <a:cxn ang="0">
                <a:pos x="80645000" y="114614659"/>
              </a:cxn>
              <a:cxn ang="0">
                <a:pos x="60483750" y="78145845"/>
              </a:cxn>
            </a:cxnLst>
            <a:pathLst>
              <a:path w="32" h="60">
                <a:moveTo>
                  <a:pt x="24" y="30"/>
                </a:moveTo>
                <a:cubicBezTo>
                  <a:pt x="24" y="0"/>
                  <a:pt x="24" y="0"/>
                  <a:pt x="24" y="0"/>
                </a:cubicBezTo>
                <a:cubicBezTo>
                  <a:pt x="8" y="0"/>
                  <a:pt x="8" y="0"/>
                  <a:pt x="8" y="0"/>
                </a:cubicBezTo>
                <a:cubicBezTo>
                  <a:pt x="8" y="30"/>
                  <a:pt x="8" y="30"/>
                  <a:pt x="8" y="30"/>
                </a:cubicBezTo>
                <a:cubicBezTo>
                  <a:pt x="3" y="33"/>
                  <a:pt x="0" y="38"/>
                  <a:pt x="0" y="44"/>
                </a:cubicBezTo>
                <a:cubicBezTo>
                  <a:pt x="0" y="53"/>
                  <a:pt x="7" y="60"/>
                  <a:pt x="16" y="60"/>
                </a:cubicBezTo>
                <a:cubicBezTo>
                  <a:pt x="25" y="60"/>
                  <a:pt x="32" y="53"/>
                  <a:pt x="32" y="44"/>
                </a:cubicBezTo>
                <a:cubicBezTo>
                  <a:pt x="32" y="38"/>
                  <a:pt x="29" y="33"/>
                  <a:pt x="24" y="30"/>
                </a:cubicBez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01" name="Freeform 346"/>
          <p:cNvSpPr>
            <a:spLocks noEditPoints="1"/>
          </p:cNvSpPr>
          <p:nvPr/>
        </p:nvSpPr>
        <p:spPr>
          <a:xfrm>
            <a:off x="6597650" y="3233738"/>
            <a:ext cx="309563" cy="193675"/>
          </a:xfrm>
          <a:custGeom>
            <a:avLst/>
            <a:gdLst/>
            <a:ahLst/>
            <a:cxnLst>
              <a:cxn ang="0">
                <a:pos x="457517991" y="104193922"/>
              </a:cxn>
              <a:cxn ang="0">
                <a:pos x="499110682" y="104193922"/>
              </a:cxn>
              <a:cxn ang="0">
                <a:pos x="499110682" y="0"/>
              </a:cxn>
              <a:cxn ang="0">
                <a:pos x="0" y="0"/>
              </a:cxn>
              <a:cxn ang="0">
                <a:pos x="0" y="104193922"/>
              </a:cxn>
              <a:cxn ang="0">
                <a:pos x="41592691" y="104193922"/>
              </a:cxn>
              <a:cxn ang="0">
                <a:pos x="249556147" y="312583380"/>
              </a:cxn>
              <a:cxn ang="0">
                <a:pos x="457517991" y="104193922"/>
              </a:cxn>
              <a:cxn ang="0">
                <a:pos x="41592691" y="41677246"/>
              </a:cxn>
              <a:cxn ang="0">
                <a:pos x="457517991" y="41677246"/>
              </a:cxn>
              <a:cxn ang="0">
                <a:pos x="457517991" y="62516676"/>
              </a:cxn>
              <a:cxn ang="0">
                <a:pos x="41592691" y="62516676"/>
              </a:cxn>
              <a:cxn ang="0">
                <a:pos x="41592691" y="41677246"/>
              </a:cxn>
              <a:cxn ang="0">
                <a:pos x="249556147" y="270906134"/>
              </a:cxn>
              <a:cxn ang="0">
                <a:pos x="83185382" y="104193922"/>
              </a:cxn>
              <a:cxn ang="0">
                <a:pos x="415925300" y="104193922"/>
              </a:cxn>
              <a:cxn ang="0">
                <a:pos x="249556147" y="270906134"/>
              </a:cxn>
            </a:cxnLst>
            <a:pathLst>
              <a:path w="192" h="120">
                <a:moveTo>
                  <a:pt x="176" y="40"/>
                </a:moveTo>
                <a:cubicBezTo>
                  <a:pt x="192" y="40"/>
                  <a:pt x="192" y="40"/>
                  <a:pt x="192" y="40"/>
                </a:cubicBezTo>
                <a:cubicBezTo>
                  <a:pt x="192" y="0"/>
                  <a:pt x="192" y="0"/>
                  <a:pt x="19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0"/>
                  <a:pt x="0" y="40"/>
                  <a:pt x="0" y="40"/>
                </a:cubicBezTo>
                <a:cubicBezTo>
                  <a:pt x="16" y="40"/>
                  <a:pt x="16" y="40"/>
                  <a:pt x="16" y="40"/>
                </a:cubicBezTo>
                <a:cubicBezTo>
                  <a:pt x="16" y="84"/>
                  <a:pt x="52" y="120"/>
                  <a:pt x="96" y="120"/>
                </a:cubicBezTo>
                <a:cubicBezTo>
                  <a:pt x="140" y="120"/>
                  <a:pt x="176" y="84"/>
                  <a:pt x="176" y="40"/>
                </a:cubicBezTo>
                <a:close/>
                <a:moveTo>
                  <a:pt x="16" y="16"/>
                </a:moveTo>
                <a:cubicBezTo>
                  <a:pt x="176" y="16"/>
                  <a:pt x="176" y="16"/>
                  <a:pt x="176" y="16"/>
                </a:cubicBezTo>
                <a:cubicBezTo>
                  <a:pt x="176" y="24"/>
                  <a:pt x="176" y="24"/>
                  <a:pt x="176" y="24"/>
                </a:cubicBezTo>
                <a:cubicBezTo>
                  <a:pt x="16" y="24"/>
                  <a:pt x="16" y="24"/>
                  <a:pt x="16" y="24"/>
                </a:cubicBezTo>
                <a:lnTo>
                  <a:pt x="16" y="16"/>
                </a:lnTo>
                <a:close/>
                <a:moveTo>
                  <a:pt x="96" y="104"/>
                </a:moveTo>
                <a:cubicBezTo>
                  <a:pt x="61" y="104"/>
                  <a:pt x="32" y="75"/>
                  <a:pt x="32" y="40"/>
                </a:cubicBezTo>
                <a:cubicBezTo>
                  <a:pt x="160" y="40"/>
                  <a:pt x="160" y="40"/>
                  <a:pt x="160" y="40"/>
                </a:cubicBezTo>
                <a:cubicBezTo>
                  <a:pt x="160" y="75"/>
                  <a:pt x="131" y="104"/>
                  <a:pt x="96" y="104"/>
                </a:cubicBez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02" name="Freeform 347"/>
          <p:cNvSpPr>
            <a:spLocks noEditPoints="1"/>
          </p:cNvSpPr>
          <p:nvPr/>
        </p:nvSpPr>
        <p:spPr>
          <a:xfrm>
            <a:off x="6597650" y="3427413"/>
            <a:ext cx="309563" cy="195262"/>
          </a:xfrm>
          <a:custGeom>
            <a:avLst/>
            <a:gdLst/>
            <a:ahLst/>
            <a:cxnLst>
              <a:cxn ang="0">
                <a:pos x="41592691" y="211818590"/>
              </a:cxn>
              <a:cxn ang="0">
                <a:pos x="0" y="211818590"/>
              </a:cxn>
              <a:cxn ang="0">
                <a:pos x="0" y="317728699"/>
              </a:cxn>
              <a:cxn ang="0">
                <a:pos x="499110682" y="317728699"/>
              </a:cxn>
              <a:cxn ang="0">
                <a:pos x="499110682" y="211818590"/>
              </a:cxn>
              <a:cxn ang="0">
                <a:pos x="457517991" y="211818590"/>
              </a:cxn>
              <a:cxn ang="0">
                <a:pos x="249556147" y="0"/>
              </a:cxn>
              <a:cxn ang="0">
                <a:pos x="41592691" y="211818590"/>
              </a:cxn>
              <a:cxn ang="0">
                <a:pos x="457517991" y="275364981"/>
              </a:cxn>
              <a:cxn ang="0">
                <a:pos x="41592691" y="275364981"/>
              </a:cxn>
              <a:cxn ang="0">
                <a:pos x="41592691" y="254182309"/>
              </a:cxn>
              <a:cxn ang="0">
                <a:pos x="457517991" y="254182309"/>
              </a:cxn>
              <a:cxn ang="0">
                <a:pos x="457517991" y="275364981"/>
              </a:cxn>
              <a:cxn ang="0">
                <a:pos x="249556147" y="42363718"/>
              </a:cxn>
              <a:cxn ang="0">
                <a:pos x="415925300" y="211818590"/>
              </a:cxn>
              <a:cxn ang="0">
                <a:pos x="83185382" y="211818590"/>
              </a:cxn>
              <a:cxn ang="0">
                <a:pos x="249556147" y="42363718"/>
              </a:cxn>
            </a:cxnLst>
            <a:pathLst>
              <a:path w="192" h="120">
                <a:moveTo>
                  <a:pt x="16" y="80"/>
                </a:moveTo>
                <a:cubicBezTo>
                  <a:pt x="0" y="80"/>
                  <a:pt x="0" y="80"/>
                  <a:pt x="0" y="80"/>
                </a:cubicBezTo>
                <a:cubicBezTo>
                  <a:pt x="0" y="120"/>
                  <a:pt x="0" y="120"/>
                  <a:pt x="0" y="120"/>
                </a:cubicBezTo>
                <a:cubicBezTo>
                  <a:pt x="192" y="120"/>
                  <a:pt x="192" y="120"/>
                  <a:pt x="192" y="120"/>
                </a:cubicBezTo>
                <a:cubicBezTo>
                  <a:pt x="192" y="80"/>
                  <a:pt x="192" y="80"/>
                  <a:pt x="192" y="80"/>
                </a:cubicBezTo>
                <a:cubicBezTo>
                  <a:pt x="176" y="80"/>
                  <a:pt x="176" y="80"/>
                  <a:pt x="176" y="80"/>
                </a:cubicBezTo>
                <a:cubicBezTo>
                  <a:pt x="176" y="36"/>
                  <a:pt x="140" y="0"/>
                  <a:pt x="96" y="0"/>
                </a:cubicBezTo>
                <a:cubicBezTo>
                  <a:pt x="52" y="0"/>
                  <a:pt x="16" y="36"/>
                  <a:pt x="16" y="80"/>
                </a:cubicBezTo>
                <a:close/>
                <a:moveTo>
                  <a:pt x="176" y="104"/>
                </a:moveTo>
                <a:cubicBezTo>
                  <a:pt x="16" y="104"/>
                  <a:pt x="16" y="104"/>
                  <a:pt x="16" y="104"/>
                </a:cubicBezTo>
                <a:cubicBezTo>
                  <a:pt x="16" y="96"/>
                  <a:pt x="16" y="96"/>
                  <a:pt x="16" y="96"/>
                </a:cubicBezTo>
                <a:cubicBezTo>
                  <a:pt x="176" y="96"/>
                  <a:pt x="176" y="96"/>
                  <a:pt x="176" y="96"/>
                </a:cubicBezTo>
                <a:lnTo>
                  <a:pt x="176" y="104"/>
                </a:lnTo>
                <a:close/>
                <a:moveTo>
                  <a:pt x="96" y="16"/>
                </a:moveTo>
                <a:cubicBezTo>
                  <a:pt x="131" y="16"/>
                  <a:pt x="160" y="45"/>
                  <a:pt x="160" y="80"/>
                </a:cubicBezTo>
                <a:cubicBezTo>
                  <a:pt x="32" y="80"/>
                  <a:pt x="32" y="80"/>
                  <a:pt x="32" y="80"/>
                </a:cubicBezTo>
                <a:cubicBezTo>
                  <a:pt x="32" y="45"/>
                  <a:pt x="61" y="16"/>
                  <a:pt x="96" y="16"/>
                </a:cubicBez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03" name="Freeform 348"/>
          <p:cNvSpPr>
            <a:spLocks noEditPoints="1"/>
          </p:cNvSpPr>
          <p:nvPr/>
        </p:nvSpPr>
        <p:spPr>
          <a:xfrm>
            <a:off x="7294563" y="3233738"/>
            <a:ext cx="284162" cy="388937"/>
          </a:xfrm>
          <a:custGeom>
            <a:avLst/>
            <a:gdLst/>
            <a:ahLst/>
            <a:cxnLst>
              <a:cxn ang="0">
                <a:pos x="375379617" y="136565504"/>
              </a:cxn>
              <a:cxn ang="0">
                <a:pos x="375379617" y="42019781"/>
              </a:cxn>
              <a:cxn ang="0">
                <a:pos x="375379617" y="0"/>
              </a:cxn>
              <a:cxn ang="0">
                <a:pos x="333670770" y="0"/>
              </a:cxn>
              <a:cxn ang="0">
                <a:pos x="125126539" y="0"/>
              </a:cxn>
              <a:cxn ang="0">
                <a:pos x="83417693" y="0"/>
              </a:cxn>
              <a:cxn ang="0">
                <a:pos x="83417693" y="42019781"/>
              </a:cxn>
              <a:cxn ang="0">
                <a:pos x="83417693" y="136565504"/>
              </a:cxn>
              <a:cxn ang="0">
                <a:pos x="0" y="315150789"/>
              </a:cxn>
              <a:cxn ang="0">
                <a:pos x="83417693" y="493736075"/>
              </a:cxn>
              <a:cxn ang="0">
                <a:pos x="83417693" y="588281798"/>
              </a:cxn>
              <a:cxn ang="0">
                <a:pos x="83417693" y="630301579"/>
              </a:cxn>
              <a:cxn ang="0">
                <a:pos x="125126539" y="630301579"/>
              </a:cxn>
              <a:cxn ang="0">
                <a:pos x="333670770" y="630301579"/>
              </a:cxn>
              <a:cxn ang="0">
                <a:pos x="375379617" y="630301579"/>
              </a:cxn>
              <a:cxn ang="0">
                <a:pos x="375379617" y="588281798"/>
              </a:cxn>
              <a:cxn ang="0">
                <a:pos x="375379617" y="493736075"/>
              </a:cxn>
              <a:cxn ang="0">
                <a:pos x="458797309" y="315150789"/>
              </a:cxn>
              <a:cxn ang="0">
                <a:pos x="375379617" y="136565504"/>
              </a:cxn>
              <a:cxn ang="0">
                <a:pos x="125126539" y="42019781"/>
              </a:cxn>
              <a:cxn ang="0">
                <a:pos x="333670770" y="42019781"/>
              </a:cxn>
              <a:cxn ang="0">
                <a:pos x="333670770" y="110302533"/>
              </a:cxn>
              <a:cxn ang="0">
                <a:pos x="229399462" y="84039562"/>
              </a:cxn>
              <a:cxn ang="0">
                <a:pos x="125126539" y="110302533"/>
              </a:cxn>
              <a:cxn ang="0">
                <a:pos x="125126539" y="42019781"/>
              </a:cxn>
              <a:cxn ang="0">
                <a:pos x="333670770" y="588281798"/>
              </a:cxn>
              <a:cxn ang="0">
                <a:pos x="125126539" y="588281798"/>
              </a:cxn>
              <a:cxn ang="0">
                <a:pos x="125126539" y="519999046"/>
              </a:cxn>
              <a:cxn ang="0">
                <a:pos x="229399462" y="546262017"/>
              </a:cxn>
              <a:cxn ang="0">
                <a:pos x="333670770" y="519999046"/>
              </a:cxn>
              <a:cxn ang="0">
                <a:pos x="333670770" y="588281798"/>
              </a:cxn>
              <a:cxn ang="0">
                <a:pos x="229399462" y="504240615"/>
              </a:cxn>
              <a:cxn ang="0">
                <a:pos x="41708846" y="315150789"/>
              </a:cxn>
              <a:cxn ang="0">
                <a:pos x="229399462" y="126060964"/>
              </a:cxn>
              <a:cxn ang="0">
                <a:pos x="417088463" y="315150789"/>
              </a:cxn>
              <a:cxn ang="0">
                <a:pos x="229399462" y="504240615"/>
              </a:cxn>
            </a:cxnLst>
            <a:pathLst>
              <a:path w="176" h="240">
                <a:moveTo>
                  <a:pt x="144" y="52"/>
                </a:moveTo>
                <a:cubicBezTo>
                  <a:pt x="144" y="16"/>
                  <a:pt x="144" y="16"/>
                  <a:pt x="144" y="16"/>
                </a:cubicBezTo>
                <a:cubicBezTo>
                  <a:pt x="144" y="0"/>
                  <a:pt x="144" y="0"/>
                  <a:pt x="144" y="0"/>
                </a:cubicBezTo>
                <a:cubicBezTo>
                  <a:pt x="128" y="0"/>
                  <a:pt x="128" y="0"/>
                  <a:pt x="128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2" y="16"/>
                  <a:pt x="32" y="16"/>
                  <a:pt x="32" y="16"/>
                </a:cubicBezTo>
                <a:cubicBezTo>
                  <a:pt x="32" y="52"/>
                  <a:pt x="32" y="52"/>
                  <a:pt x="32" y="52"/>
                </a:cubicBezTo>
                <a:cubicBezTo>
                  <a:pt x="12" y="68"/>
                  <a:pt x="0" y="93"/>
                  <a:pt x="0" y="120"/>
                </a:cubicBezTo>
                <a:cubicBezTo>
                  <a:pt x="0" y="147"/>
                  <a:pt x="12" y="172"/>
                  <a:pt x="32" y="188"/>
                </a:cubicBezTo>
                <a:cubicBezTo>
                  <a:pt x="32" y="224"/>
                  <a:pt x="32" y="224"/>
                  <a:pt x="32" y="224"/>
                </a:cubicBezTo>
                <a:cubicBezTo>
                  <a:pt x="32" y="240"/>
                  <a:pt x="32" y="240"/>
                  <a:pt x="32" y="240"/>
                </a:cubicBezTo>
                <a:cubicBezTo>
                  <a:pt x="48" y="240"/>
                  <a:pt x="48" y="240"/>
                  <a:pt x="48" y="240"/>
                </a:cubicBezTo>
                <a:cubicBezTo>
                  <a:pt x="128" y="240"/>
                  <a:pt x="128" y="240"/>
                  <a:pt x="128" y="240"/>
                </a:cubicBezTo>
                <a:cubicBezTo>
                  <a:pt x="144" y="240"/>
                  <a:pt x="144" y="240"/>
                  <a:pt x="144" y="240"/>
                </a:cubicBezTo>
                <a:cubicBezTo>
                  <a:pt x="144" y="224"/>
                  <a:pt x="144" y="224"/>
                  <a:pt x="144" y="224"/>
                </a:cubicBezTo>
                <a:cubicBezTo>
                  <a:pt x="144" y="188"/>
                  <a:pt x="144" y="188"/>
                  <a:pt x="144" y="188"/>
                </a:cubicBezTo>
                <a:cubicBezTo>
                  <a:pt x="164" y="172"/>
                  <a:pt x="176" y="147"/>
                  <a:pt x="176" y="120"/>
                </a:cubicBezTo>
                <a:cubicBezTo>
                  <a:pt x="176" y="93"/>
                  <a:pt x="164" y="68"/>
                  <a:pt x="144" y="52"/>
                </a:cubicBezTo>
                <a:close/>
                <a:moveTo>
                  <a:pt x="48" y="16"/>
                </a:moveTo>
                <a:cubicBezTo>
                  <a:pt x="128" y="16"/>
                  <a:pt x="128" y="16"/>
                  <a:pt x="128" y="16"/>
                </a:cubicBezTo>
                <a:cubicBezTo>
                  <a:pt x="128" y="42"/>
                  <a:pt x="128" y="42"/>
                  <a:pt x="128" y="42"/>
                </a:cubicBezTo>
                <a:cubicBezTo>
                  <a:pt x="116" y="35"/>
                  <a:pt x="102" y="32"/>
                  <a:pt x="88" y="32"/>
                </a:cubicBezTo>
                <a:cubicBezTo>
                  <a:pt x="74" y="32"/>
                  <a:pt x="60" y="35"/>
                  <a:pt x="48" y="42"/>
                </a:cubicBezTo>
                <a:lnTo>
                  <a:pt x="48" y="16"/>
                </a:lnTo>
                <a:close/>
                <a:moveTo>
                  <a:pt x="128" y="224"/>
                </a:moveTo>
                <a:cubicBezTo>
                  <a:pt x="48" y="224"/>
                  <a:pt x="48" y="224"/>
                  <a:pt x="48" y="224"/>
                </a:cubicBezTo>
                <a:cubicBezTo>
                  <a:pt x="48" y="198"/>
                  <a:pt x="48" y="198"/>
                  <a:pt x="48" y="198"/>
                </a:cubicBezTo>
                <a:cubicBezTo>
                  <a:pt x="60" y="205"/>
                  <a:pt x="74" y="208"/>
                  <a:pt x="88" y="208"/>
                </a:cubicBezTo>
                <a:cubicBezTo>
                  <a:pt x="102" y="208"/>
                  <a:pt x="116" y="205"/>
                  <a:pt x="128" y="198"/>
                </a:cubicBezTo>
                <a:lnTo>
                  <a:pt x="128" y="224"/>
                </a:lnTo>
                <a:close/>
                <a:moveTo>
                  <a:pt x="88" y="192"/>
                </a:moveTo>
                <a:cubicBezTo>
                  <a:pt x="48" y="192"/>
                  <a:pt x="16" y="160"/>
                  <a:pt x="16" y="120"/>
                </a:cubicBezTo>
                <a:cubicBezTo>
                  <a:pt x="16" y="80"/>
                  <a:pt x="48" y="48"/>
                  <a:pt x="88" y="48"/>
                </a:cubicBezTo>
                <a:cubicBezTo>
                  <a:pt x="128" y="48"/>
                  <a:pt x="160" y="80"/>
                  <a:pt x="160" y="120"/>
                </a:cubicBezTo>
                <a:cubicBezTo>
                  <a:pt x="160" y="160"/>
                  <a:pt x="128" y="192"/>
                  <a:pt x="88" y="192"/>
                </a:cubicBez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04" name="Freeform 349"/>
          <p:cNvSpPr/>
          <p:nvPr/>
        </p:nvSpPr>
        <p:spPr>
          <a:xfrm>
            <a:off x="7424738" y="3351213"/>
            <a:ext cx="90487" cy="90487"/>
          </a:xfrm>
          <a:custGeom>
            <a:avLst/>
            <a:gdLst/>
            <a:ahLst/>
            <a:cxnLst>
              <a:cxn ang="0">
                <a:pos x="40322277" y="0"/>
              </a:cxn>
              <a:cxn ang="0">
                <a:pos x="0" y="0"/>
              </a:cxn>
              <a:cxn ang="0">
                <a:pos x="0" y="143648906"/>
              </a:cxn>
              <a:cxn ang="0">
                <a:pos x="20161139" y="143648906"/>
              </a:cxn>
              <a:cxn ang="0">
                <a:pos x="40322277" y="143648906"/>
              </a:cxn>
              <a:cxn ang="0">
                <a:pos x="143648906" y="143648906"/>
              </a:cxn>
              <a:cxn ang="0">
                <a:pos x="143648906" y="100805693"/>
              </a:cxn>
              <a:cxn ang="0">
                <a:pos x="40322277" y="100805693"/>
              </a:cxn>
              <a:cxn ang="0">
                <a:pos x="40322277" y="0"/>
              </a:cxn>
            </a:cxnLst>
            <a:pathLst>
              <a:path w="57" h="57">
                <a:moveTo>
                  <a:pt x="16" y="0"/>
                </a:moveTo>
                <a:lnTo>
                  <a:pt x="0" y="0"/>
                </a:lnTo>
                <a:lnTo>
                  <a:pt x="0" y="57"/>
                </a:lnTo>
                <a:lnTo>
                  <a:pt x="8" y="57"/>
                </a:lnTo>
                <a:lnTo>
                  <a:pt x="16" y="57"/>
                </a:lnTo>
                <a:lnTo>
                  <a:pt x="57" y="57"/>
                </a:lnTo>
                <a:lnTo>
                  <a:pt x="57" y="40"/>
                </a:lnTo>
                <a:lnTo>
                  <a:pt x="16" y="40"/>
                </a:lnTo>
                <a:lnTo>
                  <a:pt x="16" y="0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05" name="Freeform 350"/>
          <p:cNvSpPr>
            <a:spLocks noEditPoints="1"/>
          </p:cNvSpPr>
          <p:nvPr/>
        </p:nvSpPr>
        <p:spPr>
          <a:xfrm>
            <a:off x="7915275" y="3233738"/>
            <a:ext cx="387350" cy="385762"/>
          </a:xfrm>
          <a:custGeom>
            <a:avLst/>
            <a:gdLst/>
            <a:ahLst/>
            <a:cxnLst>
              <a:cxn ang="0">
                <a:pos x="625166760" y="126103653"/>
              </a:cxn>
              <a:cxn ang="0">
                <a:pos x="500133408" y="0"/>
              </a:cxn>
              <a:cxn ang="0">
                <a:pos x="395939486" y="55170449"/>
              </a:cxn>
              <a:cxn ang="0">
                <a:pos x="312583380" y="42035091"/>
              </a:cxn>
              <a:cxn ang="0">
                <a:pos x="229227274" y="55170449"/>
              </a:cxn>
              <a:cxn ang="0">
                <a:pos x="125033352" y="0"/>
              </a:cxn>
              <a:cxn ang="0">
                <a:pos x="0" y="126103653"/>
              </a:cxn>
              <a:cxn ang="0">
                <a:pos x="54701890" y="231189760"/>
              </a:cxn>
              <a:cxn ang="0">
                <a:pos x="41677246" y="315258322"/>
              </a:cxn>
              <a:cxn ang="0">
                <a:pos x="138057996" y="525432157"/>
              </a:cxn>
              <a:cxn ang="0">
                <a:pos x="67726534" y="593737964"/>
              </a:cxn>
              <a:cxn ang="0">
                <a:pos x="98984065" y="625263472"/>
              </a:cxn>
              <a:cxn ang="0">
                <a:pos x="171920456" y="549075477"/>
              </a:cxn>
              <a:cxn ang="0">
                <a:pos x="312583380" y="588483173"/>
              </a:cxn>
              <a:cxn ang="0">
                <a:pos x="453246305" y="549075477"/>
              </a:cxn>
              <a:cxn ang="0">
                <a:pos x="526182696" y="625263472"/>
              </a:cxn>
              <a:cxn ang="0">
                <a:pos x="557440227" y="593737964"/>
              </a:cxn>
              <a:cxn ang="0">
                <a:pos x="487108765" y="525432157"/>
              </a:cxn>
              <a:cxn ang="0">
                <a:pos x="583489514" y="315258322"/>
              </a:cxn>
              <a:cxn ang="0">
                <a:pos x="570464871" y="231189760"/>
              </a:cxn>
              <a:cxn ang="0">
                <a:pos x="625166760" y="126103653"/>
              </a:cxn>
              <a:cxn ang="0">
                <a:pos x="41677246" y="126103653"/>
              </a:cxn>
              <a:cxn ang="0">
                <a:pos x="125033352" y="42035091"/>
              </a:cxn>
              <a:cxn ang="0">
                <a:pos x="187550028" y="73560599"/>
              </a:cxn>
              <a:cxn ang="0">
                <a:pos x="72936391" y="191782065"/>
              </a:cxn>
              <a:cxn ang="0">
                <a:pos x="41677246" y="126103653"/>
              </a:cxn>
              <a:cxn ang="0">
                <a:pos x="312583380" y="546448081"/>
              </a:cxn>
              <a:cxn ang="0">
                <a:pos x="83356106" y="315258322"/>
              </a:cxn>
              <a:cxn ang="0">
                <a:pos x="312583380" y="84068562"/>
              </a:cxn>
              <a:cxn ang="0">
                <a:pos x="541810654" y="315258322"/>
              </a:cxn>
              <a:cxn ang="0">
                <a:pos x="312583380" y="546448081"/>
              </a:cxn>
              <a:cxn ang="0">
                <a:pos x="552230369" y="189154669"/>
              </a:cxn>
              <a:cxn ang="0">
                <a:pos x="435011804" y="73560599"/>
              </a:cxn>
              <a:cxn ang="0">
                <a:pos x="500133408" y="42035091"/>
              </a:cxn>
              <a:cxn ang="0">
                <a:pos x="583489514" y="126103653"/>
              </a:cxn>
              <a:cxn ang="0">
                <a:pos x="552230369" y="189154669"/>
              </a:cxn>
            </a:cxnLst>
            <a:pathLst>
              <a:path w="240" h="238">
                <a:moveTo>
                  <a:pt x="240" y="48"/>
                </a:moveTo>
                <a:cubicBezTo>
                  <a:pt x="240" y="21"/>
                  <a:pt x="219" y="0"/>
                  <a:pt x="192" y="0"/>
                </a:cubicBezTo>
                <a:cubicBezTo>
                  <a:pt x="175" y="0"/>
                  <a:pt x="161" y="8"/>
                  <a:pt x="152" y="21"/>
                </a:cubicBezTo>
                <a:cubicBezTo>
                  <a:pt x="142" y="18"/>
                  <a:pt x="131" y="16"/>
                  <a:pt x="120" y="16"/>
                </a:cubicBezTo>
                <a:cubicBezTo>
                  <a:pt x="109" y="16"/>
                  <a:pt x="98" y="18"/>
                  <a:pt x="88" y="21"/>
                </a:cubicBezTo>
                <a:cubicBezTo>
                  <a:pt x="79" y="8"/>
                  <a:pt x="65" y="0"/>
                  <a:pt x="48" y="0"/>
                </a:cubicBezTo>
                <a:cubicBezTo>
                  <a:pt x="21" y="0"/>
                  <a:pt x="0" y="21"/>
                  <a:pt x="0" y="48"/>
                </a:cubicBezTo>
                <a:cubicBezTo>
                  <a:pt x="0" y="65"/>
                  <a:pt x="8" y="79"/>
                  <a:pt x="21" y="88"/>
                </a:cubicBezTo>
                <a:cubicBezTo>
                  <a:pt x="18" y="98"/>
                  <a:pt x="16" y="109"/>
                  <a:pt x="16" y="120"/>
                </a:cubicBezTo>
                <a:cubicBezTo>
                  <a:pt x="16" y="152"/>
                  <a:pt x="30" y="180"/>
                  <a:pt x="53" y="200"/>
                </a:cubicBezTo>
                <a:cubicBezTo>
                  <a:pt x="26" y="226"/>
                  <a:pt x="26" y="226"/>
                  <a:pt x="26" y="226"/>
                </a:cubicBezTo>
                <a:cubicBezTo>
                  <a:pt x="38" y="238"/>
                  <a:pt x="38" y="238"/>
                  <a:pt x="38" y="238"/>
                </a:cubicBezTo>
                <a:cubicBezTo>
                  <a:pt x="66" y="209"/>
                  <a:pt x="66" y="209"/>
                  <a:pt x="66" y="209"/>
                </a:cubicBezTo>
                <a:cubicBezTo>
                  <a:pt x="82" y="219"/>
                  <a:pt x="100" y="224"/>
                  <a:pt x="120" y="224"/>
                </a:cubicBezTo>
                <a:cubicBezTo>
                  <a:pt x="140" y="224"/>
                  <a:pt x="158" y="219"/>
                  <a:pt x="174" y="209"/>
                </a:cubicBezTo>
                <a:cubicBezTo>
                  <a:pt x="202" y="238"/>
                  <a:pt x="202" y="238"/>
                  <a:pt x="202" y="238"/>
                </a:cubicBezTo>
                <a:cubicBezTo>
                  <a:pt x="214" y="226"/>
                  <a:pt x="214" y="226"/>
                  <a:pt x="214" y="226"/>
                </a:cubicBezTo>
                <a:cubicBezTo>
                  <a:pt x="187" y="200"/>
                  <a:pt x="187" y="200"/>
                  <a:pt x="187" y="200"/>
                </a:cubicBezTo>
                <a:cubicBezTo>
                  <a:pt x="210" y="180"/>
                  <a:pt x="224" y="152"/>
                  <a:pt x="224" y="120"/>
                </a:cubicBezTo>
                <a:cubicBezTo>
                  <a:pt x="224" y="109"/>
                  <a:pt x="222" y="98"/>
                  <a:pt x="219" y="88"/>
                </a:cubicBezTo>
                <a:cubicBezTo>
                  <a:pt x="232" y="79"/>
                  <a:pt x="240" y="65"/>
                  <a:pt x="240" y="48"/>
                </a:cubicBezTo>
                <a:close/>
                <a:moveTo>
                  <a:pt x="16" y="48"/>
                </a:moveTo>
                <a:cubicBezTo>
                  <a:pt x="16" y="30"/>
                  <a:pt x="30" y="16"/>
                  <a:pt x="48" y="16"/>
                </a:cubicBezTo>
                <a:cubicBezTo>
                  <a:pt x="58" y="16"/>
                  <a:pt x="67" y="21"/>
                  <a:pt x="72" y="28"/>
                </a:cubicBezTo>
                <a:cubicBezTo>
                  <a:pt x="53" y="37"/>
                  <a:pt x="37" y="53"/>
                  <a:pt x="28" y="73"/>
                </a:cubicBezTo>
                <a:cubicBezTo>
                  <a:pt x="20" y="67"/>
                  <a:pt x="16" y="58"/>
                  <a:pt x="16" y="48"/>
                </a:cubicBezTo>
                <a:close/>
                <a:moveTo>
                  <a:pt x="120" y="208"/>
                </a:moveTo>
                <a:cubicBezTo>
                  <a:pt x="71" y="208"/>
                  <a:pt x="32" y="169"/>
                  <a:pt x="32" y="120"/>
                </a:cubicBezTo>
                <a:cubicBezTo>
                  <a:pt x="32" y="71"/>
                  <a:pt x="71" y="32"/>
                  <a:pt x="120" y="32"/>
                </a:cubicBezTo>
                <a:cubicBezTo>
                  <a:pt x="169" y="32"/>
                  <a:pt x="208" y="71"/>
                  <a:pt x="208" y="120"/>
                </a:cubicBezTo>
                <a:cubicBezTo>
                  <a:pt x="208" y="169"/>
                  <a:pt x="169" y="208"/>
                  <a:pt x="120" y="208"/>
                </a:cubicBezTo>
                <a:close/>
                <a:moveTo>
                  <a:pt x="212" y="72"/>
                </a:moveTo>
                <a:cubicBezTo>
                  <a:pt x="203" y="53"/>
                  <a:pt x="187" y="37"/>
                  <a:pt x="167" y="28"/>
                </a:cubicBezTo>
                <a:cubicBezTo>
                  <a:pt x="173" y="20"/>
                  <a:pt x="182" y="16"/>
                  <a:pt x="192" y="16"/>
                </a:cubicBezTo>
                <a:cubicBezTo>
                  <a:pt x="210" y="16"/>
                  <a:pt x="224" y="30"/>
                  <a:pt x="224" y="48"/>
                </a:cubicBezTo>
                <a:cubicBezTo>
                  <a:pt x="224" y="58"/>
                  <a:pt x="219" y="67"/>
                  <a:pt x="212" y="72"/>
                </a:cubicBez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06" name="Freeform 351"/>
          <p:cNvSpPr/>
          <p:nvPr/>
        </p:nvSpPr>
        <p:spPr>
          <a:xfrm>
            <a:off x="8096250" y="3351213"/>
            <a:ext cx="100013" cy="163512"/>
          </a:xfrm>
          <a:custGeom>
            <a:avLst/>
            <a:gdLst/>
            <a:ahLst/>
            <a:cxnLst>
              <a:cxn ang="0">
                <a:pos x="40322702" y="0"/>
              </a:cxn>
              <a:cxn ang="0">
                <a:pos x="0" y="0"/>
              </a:cxn>
              <a:cxn ang="0">
                <a:pos x="0" y="131047724"/>
              </a:cxn>
              <a:cxn ang="0">
                <a:pos x="128529405" y="259576094"/>
              </a:cxn>
              <a:cxn ang="0">
                <a:pos x="158771431" y="229334311"/>
              </a:cxn>
              <a:cxn ang="0">
                <a:pos x="40322702" y="113407478"/>
              </a:cxn>
              <a:cxn ang="0">
                <a:pos x="40322702" y="0"/>
              </a:cxn>
            </a:cxnLst>
            <a:pathLst>
              <a:path w="63" h="103">
                <a:moveTo>
                  <a:pt x="16" y="0"/>
                </a:moveTo>
                <a:lnTo>
                  <a:pt x="0" y="0"/>
                </a:lnTo>
                <a:lnTo>
                  <a:pt x="0" y="52"/>
                </a:lnTo>
                <a:lnTo>
                  <a:pt x="51" y="103"/>
                </a:lnTo>
                <a:lnTo>
                  <a:pt x="63" y="91"/>
                </a:lnTo>
                <a:lnTo>
                  <a:pt x="16" y="45"/>
                </a:lnTo>
                <a:lnTo>
                  <a:pt x="16" y="0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07" name="Freeform 352"/>
          <p:cNvSpPr>
            <a:spLocks noEditPoints="1"/>
          </p:cNvSpPr>
          <p:nvPr/>
        </p:nvSpPr>
        <p:spPr>
          <a:xfrm>
            <a:off x="8586788" y="3260725"/>
            <a:ext cx="388937" cy="334963"/>
          </a:xfrm>
          <a:custGeom>
            <a:avLst/>
            <a:gdLst/>
            <a:ahLst/>
            <a:cxnLst>
              <a:cxn ang="0">
                <a:pos x="534272438" y="40322560"/>
              </a:cxn>
              <a:cxn ang="0">
                <a:pos x="534272438" y="0"/>
              </a:cxn>
              <a:cxn ang="0">
                <a:pos x="430946958" y="0"/>
              </a:cxn>
              <a:cxn ang="0">
                <a:pos x="430946958" y="40322560"/>
              </a:cxn>
              <a:cxn ang="0">
                <a:pos x="186491323" y="40322560"/>
              </a:cxn>
              <a:cxn ang="0">
                <a:pos x="186491323" y="0"/>
              </a:cxn>
              <a:cxn ang="0">
                <a:pos x="83165843" y="0"/>
              </a:cxn>
              <a:cxn ang="0">
                <a:pos x="83165843" y="40322560"/>
              </a:cxn>
              <a:cxn ang="0">
                <a:pos x="0" y="40322560"/>
              </a:cxn>
              <a:cxn ang="0">
                <a:pos x="0" y="531754556"/>
              </a:cxn>
              <a:cxn ang="0">
                <a:pos x="617438281" y="531754556"/>
              </a:cxn>
              <a:cxn ang="0">
                <a:pos x="617438281" y="40322560"/>
              </a:cxn>
              <a:cxn ang="0">
                <a:pos x="534272438" y="40322560"/>
              </a:cxn>
              <a:cxn ang="0">
                <a:pos x="473788766" y="40322560"/>
              </a:cxn>
              <a:cxn ang="0">
                <a:pos x="493949990" y="40322560"/>
              </a:cxn>
              <a:cxn ang="0">
                <a:pos x="493949990" y="80645120"/>
              </a:cxn>
              <a:cxn ang="0">
                <a:pos x="473788766" y="80645120"/>
              </a:cxn>
              <a:cxn ang="0">
                <a:pos x="473788766" y="40322560"/>
              </a:cxn>
              <a:cxn ang="0">
                <a:pos x="123488291" y="40322560"/>
              </a:cxn>
              <a:cxn ang="0">
                <a:pos x="143649515" y="40322560"/>
              </a:cxn>
              <a:cxn ang="0">
                <a:pos x="143649515" y="80645120"/>
              </a:cxn>
              <a:cxn ang="0">
                <a:pos x="123488291" y="80645120"/>
              </a:cxn>
              <a:cxn ang="0">
                <a:pos x="123488291" y="40322560"/>
              </a:cxn>
              <a:cxn ang="0">
                <a:pos x="574594886" y="491431996"/>
              </a:cxn>
              <a:cxn ang="0">
                <a:pos x="42843395" y="491431996"/>
              </a:cxn>
              <a:cxn ang="0">
                <a:pos x="42843395" y="80645120"/>
              </a:cxn>
              <a:cxn ang="0">
                <a:pos x="83165843" y="80645120"/>
              </a:cxn>
              <a:cxn ang="0">
                <a:pos x="83165843" y="120967681"/>
              </a:cxn>
              <a:cxn ang="0">
                <a:pos x="186491323" y="120967681"/>
              </a:cxn>
              <a:cxn ang="0">
                <a:pos x="186491323" y="80645120"/>
              </a:cxn>
              <a:cxn ang="0">
                <a:pos x="430946958" y="80645120"/>
              </a:cxn>
              <a:cxn ang="0">
                <a:pos x="430946958" y="120967681"/>
              </a:cxn>
              <a:cxn ang="0">
                <a:pos x="534272438" y="120967681"/>
              </a:cxn>
              <a:cxn ang="0">
                <a:pos x="534272438" y="80645120"/>
              </a:cxn>
              <a:cxn ang="0">
                <a:pos x="574594886" y="80645120"/>
              </a:cxn>
              <a:cxn ang="0">
                <a:pos x="574594886" y="491431996"/>
              </a:cxn>
            </a:cxnLst>
            <a:pathLst>
              <a:path w="245" h="211">
                <a:moveTo>
                  <a:pt x="212" y="16"/>
                </a:moveTo>
                <a:lnTo>
                  <a:pt x="212" y="0"/>
                </a:lnTo>
                <a:lnTo>
                  <a:pt x="171" y="0"/>
                </a:lnTo>
                <a:lnTo>
                  <a:pt x="171" y="16"/>
                </a:lnTo>
                <a:lnTo>
                  <a:pt x="74" y="16"/>
                </a:lnTo>
                <a:lnTo>
                  <a:pt x="74" y="0"/>
                </a:lnTo>
                <a:lnTo>
                  <a:pt x="33" y="0"/>
                </a:lnTo>
                <a:lnTo>
                  <a:pt x="33" y="16"/>
                </a:lnTo>
                <a:lnTo>
                  <a:pt x="0" y="16"/>
                </a:lnTo>
                <a:lnTo>
                  <a:pt x="0" y="211"/>
                </a:lnTo>
                <a:lnTo>
                  <a:pt x="245" y="211"/>
                </a:lnTo>
                <a:lnTo>
                  <a:pt x="245" y="16"/>
                </a:lnTo>
                <a:lnTo>
                  <a:pt x="212" y="16"/>
                </a:lnTo>
                <a:close/>
                <a:moveTo>
                  <a:pt x="188" y="16"/>
                </a:moveTo>
                <a:lnTo>
                  <a:pt x="196" y="16"/>
                </a:lnTo>
                <a:lnTo>
                  <a:pt x="196" y="32"/>
                </a:lnTo>
                <a:lnTo>
                  <a:pt x="188" y="32"/>
                </a:lnTo>
                <a:lnTo>
                  <a:pt x="188" y="16"/>
                </a:lnTo>
                <a:close/>
                <a:moveTo>
                  <a:pt x="49" y="16"/>
                </a:moveTo>
                <a:lnTo>
                  <a:pt x="57" y="16"/>
                </a:lnTo>
                <a:lnTo>
                  <a:pt x="57" y="32"/>
                </a:lnTo>
                <a:lnTo>
                  <a:pt x="49" y="32"/>
                </a:lnTo>
                <a:lnTo>
                  <a:pt x="49" y="16"/>
                </a:lnTo>
                <a:close/>
                <a:moveTo>
                  <a:pt x="228" y="195"/>
                </a:moveTo>
                <a:lnTo>
                  <a:pt x="17" y="195"/>
                </a:lnTo>
                <a:lnTo>
                  <a:pt x="17" y="32"/>
                </a:lnTo>
                <a:lnTo>
                  <a:pt x="33" y="32"/>
                </a:lnTo>
                <a:lnTo>
                  <a:pt x="33" y="48"/>
                </a:lnTo>
                <a:lnTo>
                  <a:pt x="74" y="48"/>
                </a:lnTo>
                <a:lnTo>
                  <a:pt x="74" y="32"/>
                </a:lnTo>
                <a:lnTo>
                  <a:pt x="171" y="32"/>
                </a:lnTo>
                <a:lnTo>
                  <a:pt x="171" y="48"/>
                </a:lnTo>
                <a:lnTo>
                  <a:pt x="212" y="48"/>
                </a:lnTo>
                <a:lnTo>
                  <a:pt x="212" y="32"/>
                </a:lnTo>
                <a:lnTo>
                  <a:pt x="228" y="32"/>
                </a:lnTo>
                <a:lnTo>
                  <a:pt x="228" y="195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08" name="Freeform 353"/>
          <p:cNvSpPr>
            <a:spLocks noEditPoints="1"/>
          </p:cNvSpPr>
          <p:nvPr/>
        </p:nvSpPr>
        <p:spPr>
          <a:xfrm>
            <a:off x="8639175" y="3363913"/>
            <a:ext cx="77788" cy="77787"/>
          </a:xfrm>
          <a:custGeom>
            <a:avLst/>
            <a:gdLst/>
            <a:ahLst/>
            <a:cxnLst>
              <a:cxn ang="0">
                <a:pos x="0" y="123487656"/>
              </a:cxn>
              <a:cxn ang="0">
                <a:pos x="123489244" y="123487656"/>
              </a:cxn>
              <a:cxn ang="0">
                <a:pos x="123489244" y="0"/>
              </a:cxn>
              <a:cxn ang="0">
                <a:pos x="0" y="0"/>
              </a:cxn>
              <a:cxn ang="0">
                <a:pos x="0" y="123487656"/>
              </a:cxn>
              <a:cxn ang="0">
                <a:pos x="40322759" y="40322241"/>
              </a:cxn>
              <a:cxn ang="0">
                <a:pos x="83166485" y="40322241"/>
              </a:cxn>
              <a:cxn ang="0">
                <a:pos x="83166485" y="80644482"/>
              </a:cxn>
              <a:cxn ang="0">
                <a:pos x="40322759" y="80644482"/>
              </a:cxn>
              <a:cxn ang="0">
                <a:pos x="40322759" y="40322241"/>
              </a:cxn>
            </a:cxnLst>
            <a:pathLst>
              <a:path w="49" h="49">
                <a:moveTo>
                  <a:pt x="0" y="49"/>
                </a:moveTo>
                <a:lnTo>
                  <a:pt x="49" y="49"/>
                </a:lnTo>
                <a:lnTo>
                  <a:pt x="49" y="0"/>
                </a:lnTo>
                <a:lnTo>
                  <a:pt x="0" y="0"/>
                </a:lnTo>
                <a:lnTo>
                  <a:pt x="0" y="49"/>
                </a:lnTo>
                <a:close/>
                <a:moveTo>
                  <a:pt x="16" y="16"/>
                </a:moveTo>
                <a:lnTo>
                  <a:pt x="33" y="16"/>
                </a:lnTo>
                <a:lnTo>
                  <a:pt x="33" y="32"/>
                </a:lnTo>
                <a:lnTo>
                  <a:pt x="16" y="32"/>
                </a:lnTo>
                <a:lnTo>
                  <a:pt x="16" y="16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09" name="Freeform 354"/>
          <p:cNvSpPr>
            <a:spLocks noEditPoints="1"/>
          </p:cNvSpPr>
          <p:nvPr/>
        </p:nvSpPr>
        <p:spPr>
          <a:xfrm>
            <a:off x="8742363" y="3363913"/>
            <a:ext cx="77787" cy="77787"/>
          </a:xfrm>
          <a:custGeom>
            <a:avLst/>
            <a:gdLst/>
            <a:ahLst/>
            <a:cxnLst>
              <a:cxn ang="0">
                <a:pos x="0" y="123487656"/>
              </a:cxn>
              <a:cxn ang="0">
                <a:pos x="123487656" y="123487656"/>
              </a:cxn>
              <a:cxn ang="0">
                <a:pos x="123487656" y="0"/>
              </a:cxn>
              <a:cxn ang="0">
                <a:pos x="0" y="0"/>
              </a:cxn>
              <a:cxn ang="0">
                <a:pos x="0" y="123487656"/>
              </a:cxn>
              <a:cxn ang="0">
                <a:pos x="40322241" y="40322241"/>
              </a:cxn>
              <a:cxn ang="0">
                <a:pos x="83165415" y="40322241"/>
              </a:cxn>
              <a:cxn ang="0">
                <a:pos x="83165415" y="80644482"/>
              </a:cxn>
              <a:cxn ang="0">
                <a:pos x="40322241" y="80644482"/>
              </a:cxn>
              <a:cxn ang="0">
                <a:pos x="40322241" y="40322241"/>
              </a:cxn>
            </a:cxnLst>
            <a:pathLst>
              <a:path w="49" h="49">
                <a:moveTo>
                  <a:pt x="0" y="49"/>
                </a:moveTo>
                <a:lnTo>
                  <a:pt x="49" y="49"/>
                </a:lnTo>
                <a:lnTo>
                  <a:pt x="49" y="0"/>
                </a:lnTo>
                <a:lnTo>
                  <a:pt x="0" y="0"/>
                </a:lnTo>
                <a:lnTo>
                  <a:pt x="0" y="49"/>
                </a:lnTo>
                <a:close/>
                <a:moveTo>
                  <a:pt x="16" y="16"/>
                </a:moveTo>
                <a:lnTo>
                  <a:pt x="33" y="16"/>
                </a:lnTo>
                <a:lnTo>
                  <a:pt x="33" y="32"/>
                </a:lnTo>
                <a:lnTo>
                  <a:pt x="16" y="32"/>
                </a:lnTo>
                <a:lnTo>
                  <a:pt x="16" y="16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10" name="Freeform 355"/>
          <p:cNvSpPr>
            <a:spLocks noEditPoints="1"/>
          </p:cNvSpPr>
          <p:nvPr/>
        </p:nvSpPr>
        <p:spPr>
          <a:xfrm>
            <a:off x="8845550" y="3363913"/>
            <a:ext cx="77788" cy="77787"/>
          </a:xfrm>
          <a:custGeom>
            <a:avLst/>
            <a:gdLst/>
            <a:ahLst/>
            <a:cxnLst>
              <a:cxn ang="0">
                <a:pos x="0" y="123487656"/>
              </a:cxn>
              <a:cxn ang="0">
                <a:pos x="123489244" y="123487656"/>
              </a:cxn>
              <a:cxn ang="0">
                <a:pos x="123489244" y="0"/>
              </a:cxn>
              <a:cxn ang="0">
                <a:pos x="0" y="0"/>
              </a:cxn>
              <a:cxn ang="0">
                <a:pos x="0" y="123487656"/>
              </a:cxn>
              <a:cxn ang="0">
                <a:pos x="42843725" y="40322241"/>
              </a:cxn>
              <a:cxn ang="0">
                <a:pos x="83166485" y="40322241"/>
              </a:cxn>
              <a:cxn ang="0">
                <a:pos x="83166485" y="80644482"/>
              </a:cxn>
              <a:cxn ang="0">
                <a:pos x="42843725" y="80644482"/>
              </a:cxn>
              <a:cxn ang="0">
                <a:pos x="42843725" y="40322241"/>
              </a:cxn>
            </a:cxnLst>
            <a:pathLst>
              <a:path w="49" h="49">
                <a:moveTo>
                  <a:pt x="0" y="49"/>
                </a:moveTo>
                <a:lnTo>
                  <a:pt x="49" y="49"/>
                </a:lnTo>
                <a:lnTo>
                  <a:pt x="49" y="0"/>
                </a:lnTo>
                <a:lnTo>
                  <a:pt x="0" y="0"/>
                </a:lnTo>
                <a:lnTo>
                  <a:pt x="0" y="49"/>
                </a:lnTo>
                <a:close/>
                <a:moveTo>
                  <a:pt x="17" y="16"/>
                </a:moveTo>
                <a:lnTo>
                  <a:pt x="33" y="16"/>
                </a:lnTo>
                <a:lnTo>
                  <a:pt x="33" y="32"/>
                </a:lnTo>
                <a:lnTo>
                  <a:pt x="17" y="32"/>
                </a:lnTo>
                <a:lnTo>
                  <a:pt x="17" y="16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11" name="Freeform 356"/>
          <p:cNvSpPr>
            <a:spLocks noEditPoints="1"/>
          </p:cNvSpPr>
          <p:nvPr/>
        </p:nvSpPr>
        <p:spPr>
          <a:xfrm>
            <a:off x="8639175" y="3467100"/>
            <a:ext cx="77788" cy="77788"/>
          </a:xfrm>
          <a:custGeom>
            <a:avLst/>
            <a:gdLst/>
            <a:ahLst/>
            <a:cxnLst>
              <a:cxn ang="0">
                <a:pos x="0" y="123489244"/>
              </a:cxn>
              <a:cxn ang="0">
                <a:pos x="123489244" y="123489244"/>
              </a:cxn>
              <a:cxn ang="0">
                <a:pos x="123489244" y="0"/>
              </a:cxn>
              <a:cxn ang="0">
                <a:pos x="0" y="0"/>
              </a:cxn>
              <a:cxn ang="0">
                <a:pos x="0" y="123489244"/>
              </a:cxn>
              <a:cxn ang="0">
                <a:pos x="40322759" y="40322759"/>
              </a:cxn>
              <a:cxn ang="0">
                <a:pos x="83166485" y="40322759"/>
              </a:cxn>
              <a:cxn ang="0">
                <a:pos x="83166485" y="80645518"/>
              </a:cxn>
              <a:cxn ang="0">
                <a:pos x="40322759" y="80645518"/>
              </a:cxn>
              <a:cxn ang="0">
                <a:pos x="40322759" y="40322759"/>
              </a:cxn>
            </a:cxnLst>
            <a:pathLst>
              <a:path w="49" h="49">
                <a:moveTo>
                  <a:pt x="0" y="49"/>
                </a:moveTo>
                <a:lnTo>
                  <a:pt x="49" y="49"/>
                </a:lnTo>
                <a:lnTo>
                  <a:pt x="49" y="0"/>
                </a:lnTo>
                <a:lnTo>
                  <a:pt x="0" y="0"/>
                </a:lnTo>
                <a:lnTo>
                  <a:pt x="0" y="49"/>
                </a:lnTo>
                <a:close/>
                <a:moveTo>
                  <a:pt x="16" y="16"/>
                </a:moveTo>
                <a:lnTo>
                  <a:pt x="33" y="16"/>
                </a:lnTo>
                <a:lnTo>
                  <a:pt x="33" y="32"/>
                </a:lnTo>
                <a:lnTo>
                  <a:pt x="16" y="32"/>
                </a:lnTo>
                <a:lnTo>
                  <a:pt x="16" y="16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12" name="Freeform 357"/>
          <p:cNvSpPr>
            <a:spLocks noEditPoints="1"/>
          </p:cNvSpPr>
          <p:nvPr/>
        </p:nvSpPr>
        <p:spPr>
          <a:xfrm>
            <a:off x="8742363" y="3467100"/>
            <a:ext cx="77787" cy="77788"/>
          </a:xfrm>
          <a:custGeom>
            <a:avLst/>
            <a:gdLst/>
            <a:ahLst/>
            <a:cxnLst>
              <a:cxn ang="0">
                <a:pos x="0" y="123489244"/>
              </a:cxn>
              <a:cxn ang="0">
                <a:pos x="123487656" y="123489244"/>
              </a:cxn>
              <a:cxn ang="0">
                <a:pos x="123487656" y="0"/>
              </a:cxn>
              <a:cxn ang="0">
                <a:pos x="0" y="0"/>
              </a:cxn>
              <a:cxn ang="0">
                <a:pos x="0" y="123489244"/>
              </a:cxn>
              <a:cxn ang="0">
                <a:pos x="40322241" y="40322759"/>
              </a:cxn>
              <a:cxn ang="0">
                <a:pos x="83165415" y="40322759"/>
              </a:cxn>
              <a:cxn ang="0">
                <a:pos x="83165415" y="80645518"/>
              </a:cxn>
              <a:cxn ang="0">
                <a:pos x="40322241" y="80645518"/>
              </a:cxn>
              <a:cxn ang="0">
                <a:pos x="40322241" y="40322759"/>
              </a:cxn>
            </a:cxnLst>
            <a:pathLst>
              <a:path w="49" h="49">
                <a:moveTo>
                  <a:pt x="0" y="49"/>
                </a:moveTo>
                <a:lnTo>
                  <a:pt x="49" y="49"/>
                </a:lnTo>
                <a:lnTo>
                  <a:pt x="49" y="0"/>
                </a:lnTo>
                <a:lnTo>
                  <a:pt x="0" y="0"/>
                </a:lnTo>
                <a:lnTo>
                  <a:pt x="0" y="49"/>
                </a:lnTo>
                <a:close/>
                <a:moveTo>
                  <a:pt x="16" y="16"/>
                </a:moveTo>
                <a:lnTo>
                  <a:pt x="33" y="16"/>
                </a:lnTo>
                <a:lnTo>
                  <a:pt x="33" y="32"/>
                </a:lnTo>
                <a:lnTo>
                  <a:pt x="16" y="32"/>
                </a:lnTo>
                <a:lnTo>
                  <a:pt x="16" y="16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13" name="Freeform 358"/>
          <p:cNvSpPr>
            <a:spLocks noEditPoints="1"/>
          </p:cNvSpPr>
          <p:nvPr/>
        </p:nvSpPr>
        <p:spPr>
          <a:xfrm>
            <a:off x="8845550" y="3467100"/>
            <a:ext cx="77788" cy="77788"/>
          </a:xfrm>
          <a:custGeom>
            <a:avLst/>
            <a:gdLst/>
            <a:ahLst/>
            <a:cxnLst>
              <a:cxn ang="0">
                <a:pos x="0" y="123489244"/>
              </a:cxn>
              <a:cxn ang="0">
                <a:pos x="123489244" y="123489244"/>
              </a:cxn>
              <a:cxn ang="0">
                <a:pos x="123489244" y="0"/>
              </a:cxn>
              <a:cxn ang="0">
                <a:pos x="0" y="0"/>
              </a:cxn>
              <a:cxn ang="0">
                <a:pos x="0" y="123489244"/>
              </a:cxn>
              <a:cxn ang="0">
                <a:pos x="42843725" y="40322759"/>
              </a:cxn>
              <a:cxn ang="0">
                <a:pos x="83166485" y="40322759"/>
              </a:cxn>
              <a:cxn ang="0">
                <a:pos x="83166485" y="80645518"/>
              </a:cxn>
              <a:cxn ang="0">
                <a:pos x="42843725" y="80645518"/>
              </a:cxn>
              <a:cxn ang="0">
                <a:pos x="42843725" y="40322759"/>
              </a:cxn>
            </a:cxnLst>
            <a:pathLst>
              <a:path w="49" h="49">
                <a:moveTo>
                  <a:pt x="0" y="49"/>
                </a:moveTo>
                <a:lnTo>
                  <a:pt x="49" y="49"/>
                </a:lnTo>
                <a:lnTo>
                  <a:pt x="49" y="0"/>
                </a:lnTo>
                <a:lnTo>
                  <a:pt x="0" y="0"/>
                </a:lnTo>
                <a:lnTo>
                  <a:pt x="0" y="49"/>
                </a:lnTo>
                <a:close/>
                <a:moveTo>
                  <a:pt x="17" y="16"/>
                </a:moveTo>
                <a:lnTo>
                  <a:pt x="33" y="16"/>
                </a:lnTo>
                <a:lnTo>
                  <a:pt x="33" y="32"/>
                </a:lnTo>
                <a:lnTo>
                  <a:pt x="17" y="32"/>
                </a:lnTo>
                <a:lnTo>
                  <a:pt x="17" y="16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14" name="Freeform 359"/>
          <p:cNvSpPr>
            <a:spLocks noEditPoints="1"/>
          </p:cNvSpPr>
          <p:nvPr/>
        </p:nvSpPr>
        <p:spPr>
          <a:xfrm>
            <a:off x="9297988" y="3246438"/>
            <a:ext cx="311150" cy="361950"/>
          </a:xfrm>
          <a:custGeom>
            <a:avLst/>
            <a:gdLst/>
            <a:ahLst/>
            <a:cxnLst>
              <a:cxn ang="0">
                <a:pos x="410786263" y="42843450"/>
              </a:cxn>
              <a:cxn ang="0">
                <a:pos x="410786263" y="0"/>
              </a:cxn>
              <a:cxn ang="0">
                <a:pos x="307459063" y="0"/>
              </a:cxn>
              <a:cxn ang="0">
                <a:pos x="307459063" y="42843450"/>
              </a:cxn>
              <a:cxn ang="0">
                <a:pos x="183972200" y="42843450"/>
              </a:cxn>
              <a:cxn ang="0">
                <a:pos x="183972200" y="0"/>
              </a:cxn>
              <a:cxn ang="0">
                <a:pos x="83165950" y="0"/>
              </a:cxn>
              <a:cxn ang="0">
                <a:pos x="83165950" y="42843450"/>
              </a:cxn>
              <a:cxn ang="0">
                <a:pos x="0" y="42843450"/>
              </a:cxn>
              <a:cxn ang="0">
                <a:pos x="0" y="574595625"/>
              </a:cxn>
              <a:cxn ang="0">
                <a:pos x="493950625" y="574595625"/>
              </a:cxn>
              <a:cxn ang="0">
                <a:pos x="493950625" y="42843450"/>
              </a:cxn>
              <a:cxn ang="0">
                <a:pos x="410786263" y="42843450"/>
              </a:cxn>
              <a:cxn ang="0">
                <a:pos x="350302513" y="42843450"/>
              </a:cxn>
              <a:cxn ang="0">
                <a:pos x="370463763" y="42843450"/>
              </a:cxn>
              <a:cxn ang="0">
                <a:pos x="370463763" y="83165950"/>
              </a:cxn>
              <a:cxn ang="0">
                <a:pos x="350302513" y="83165950"/>
              </a:cxn>
              <a:cxn ang="0">
                <a:pos x="350302513" y="42843450"/>
              </a:cxn>
              <a:cxn ang="0">
                <a:pos x="123488450" y="42843450"/>
              </a:cxn>
              <a:cxn ang="0">
                <a:pos x="143649700" y="42843450"/>
              </a:cxn>
              <a:cxn ang="0">
                <a:pos x="143649700" y="83165950"/>
              </a:cxn>
              <a:cxn ang="0">
                <a:pos x="123488450" y="83165950"/>
              </a:cxn>
              <a:cxn ang="0">
                <a:pos x="123488450" y="42843450"/>
              </a:cxn>
              <a:cxn ang="0">
                <a:pos x="451108763" y="534273125"/>
              </a:cxn>
              <a:cxn ang="0">
                <a:pos x="40322500" y="534273125"/>
              </a:cxn>
              <a:cxn ang="0">
                <a:pos x="40322500" y="83165950"/>
              </a:cxn>
              <a:cxn ang="0">
                <a:pos x="83165950" y="83165950"/>
              </a:cxn>
              <a:cxn ang="0">
                <a:pos x="83165950" y="123488450"/>
              </a:cxn>
              <a:cxn ang="0">
                <a:pos x="183972200" y="123488450"/>
              </a:cxn>
              <a:cxn ang="0">
                <a:pos x="183972200" y="83165950"/>
              </a:cxn>
              <a:cxn ang="0">
                <a:pos x="307459063" y="83165950"/>
              </a:cxn>
              <a:cxn ang="0">
                <a:pos x="307459063" y="123488450"/>
              </a:cxn>
              <a:cxn ang="0">
                <a:pos x="410786263" y="123488450"/>
              </a:cxn>
              <a:cxn ang="0">
                <a:pos x="410786263" y="83165950"/>
              </a:cxn>
              <a:cxn ang="0">
                <a:pos x="451108763" y="83165950"/>
              </a:cxn>
              <a:cxn ang="0">
                <a:pos x="451108763" y="534273125"/>
              </a:cxn>
            </a:cxnLst>
            <a:pathLst>
              <a:path w="196" h="228">
                <a:moveTo>
                  <a:pt x="163" y="17"/>
                </a:moveTo>
                <a:lnTo>
                  <a:pt x="163" y="0"/>
                </a:lnTo>
                <a:lnTo>
                  <a:pt x="122" y="0"/>
                </a:lnTo>
                <a:lnTo>
                  <a:pt x="122" y="17"/>
                </a:lnTo>
                <a:lnTo>
                  <a:pt x="73" y="17"/>
                </a:lnTo>
                <a:lnTo>
                  <a:pt x="73" y="0"/>
                </a:lnTo>
                <a:lnTo>
                  <a:pt x="33" y="0"/>
                </a:lnTo>
                <a:lnTo>
                  <a:pt x="33" y="17"/>
                </a:lnTo>
                <a:lnTo>
                  <a:pt x="0" y="17"/>
                </a:lnTo>
                <a:lnTo>
                  <a:pt x="0" y="228"/>
                </a:lnTo>
                <a:lnTo>
                  <a:pt x="196" y="228"/>
                </a:lnTo>
                <a:lnTo>
                  <a:pt x="196" y="17"/>
                </a:lnTo>
                <a:lnTo>
                  <a:pt x="163" y="17"/>
                </a:lnTo>
                <a:close/>
                <a:moveTo>
                  <a:pt x="139" y="17"/>
                </a:moveTo>
                <a:lnTo>
                  <a:pt x="147" y="17"/>
                </a:lnTo>
                <a:lnTo>
                  <a:pt x="147" y="33"/>
                </a:lnTo>
                <a:lnTo>
                  <a:pt x="139" y="33"/>
                </a:lnTo>
                <a:lnTo>
                  <a:pt x="139" y="17"/>
                </a:lnTo>
                <a:close/>
                <a:moveTo>
                  <a:pt x="49" y="17"/>
                </a:moveTo>
                <a:lnTo>
                  <a:pt x="57" y="17"/>
                </a:lnTo>
                <a:lnTo>
                  <a:pt x="57" y="33"/>
                </a:lnTo>
                <a:lnTo>
                  <a:pt x="49" y="33"/>
                </a:lnTo>
                <a:lnTo>
                  <a:pt x="49" y="17"/>
                </a:lnTo>
                <a:close/>
                <a:moveTo>
                  <a:pt x="179" y="212"/>
                </a:moveTo>
                <a:lnTo>
                  <a:pt x="16" y="212"/>
                </a:lnTo>
                <a:lnTo>
                  <a:pt x="16" y="33"/>
                </a:lnTo>
                <a:lnTo>
                  <a:pt x="33" y="33"/>
                </a:lnTo>
                <a:lnTo>
                  <a:pt x="33" y="49"/>
                </a:lnTo>
                <a:lnTo>
                  <a:pt x="73" y="49"/>
                </a:lnTo>
                <a:lnTo>
                  <a:pt x="73" y="33"/>
                </a:lnTo>
                <a:lnTo>
                  <a:pt x="122" y="33"/>
                </a:lnTo>
                <a:lnTo>
                  <a:pt x="122" y="49"/>
                </a:lnTo>
                <a:lnTo>
                  <a:pt x="163" y="49"/>
                </a:lnTo>
                <a:lnTo>
                  <a:pt x="163" y="33"/>
                </a:lnTo>
                <a:lnTo>
                  <a:pt x="179" y="33"/>
                </a:lnTo>
                <a:lnTo>
                  <a:pt x="179" y="212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15" name="Rectangle 360"/>
          <p:cNvSpPr/>
          <p:nvPr/>
        </p:nvSpPr>
        <p:spPr>
          <a:xfrm>
            <a:off x="9350375" y="3351213"/>
            <a:ext cx="50800" cy="50800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416" name="Rectangle 361"/>
          <p:cNvSpPr/>
          <p:nvPr/>
        </p:nvSpPr>
        <p:spPr>
          <a:xfrm>
            <a:off x="9428163" y="3351213"/>
            <a:ext cx="50800" cy="50800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417" name="Rectangle 362"/>
          <p:cNvSpPr/>
          <p:nvPr/>
        </p:nvSpPr>
        <p:spPr>
          <a:xfrm>
            <a:off x="9504363" y="3351213"/>
            <a:ext cx="52387" cy="50800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418" name="Rectangle 363"/>
          <p:cNvSpPr/>
          <p:nvPr/>
        </p:nvSpPr>
        <p:spPr>
          <a:xfrm>
            <a:off x="9350375" y="3427413"/>
            <a:ext cx="50800" cy="52387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419" name="Rectangle 364"/>
          <p:cNvSpPr/>
          <p:nvPr/>
        </p:nvSpPr>
        <p:spPr>
          <a:xfrm>
            <a:off x="9428163" y="3427413"/>
            <a:ext cx="50800" cy="52387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420" name="Rectangle 365"/>
          <p:cNvSpPr/>
          <p:nvPr/>
        </p:nvSpPr>
        <p:spPr>
          <a:xfrm>
            <a:off x="9504363" y="3427413"/>
            <a:ext cx="52387" cy="52387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421" name="Rectangle 366"/>
          <p:cNvSpPr/>
          <p:nvPr/>
        </p:nvSpPr>
        <p:spPr>
          <a:xfrm>
            <a:off x="9350375" y="3505200"/>
            <a:ext cx="50800" cy="52388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422" name="Rectangle 367"/>
          <p:cNvSpPr/>
          <p:nvPr/>
        </p:nvSpPr>
        <p:spPr>
          <a:xfrm>
            <a:off x="9428163" y="3505200"/>
            <a:ext cx="50800" cy="52388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423" name="Rectangle 368"/>
          <p:cNvSpPr/>
          <p:nvPr/>
        </p:nvSpPr>
        <p:spPr>
          <a:xfrm>
            <a:off x="9504363" y="3505200"/>
            <a:ext cx="52387" cy="52388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424" name="Freeform 369"/>
          <p:cNvSpPr>
            <a:spLocks noEditPoints="1"/>
          </p:cNvSpPr>
          <p:nvPr/>
        </p:nvSpPr>
        <p:spPr>
          <a:xfrm>
            <a:off x="9931400" y="3246438"/>
            <a:ext cx="387350" cy="361950"/>
          </a:xfrm>
          <a:custGeom>
            <a:avLst/>
            <a:gdLst/>
            <a:ahLst/>
            <a:cxnLst>
              <a:cxn ang="0">
                <a:pos x="614918125" y="453628125"/>
              </a:cxn>
              <a:cxn ang="0">
                <a:pos x="614918125" y="0"/>
              </a:cxn>
              <a:cxn ang="0">
                <a:pos x="0" y="0"/>
              </a:cxn>
              <a:cxn ang="0">
                <a:pos x="0" y="453628125"/>
              </a:cxn>
              <a:cxn ang="0">
                <a:pos x="287297813" y="453628125"/>
              </a:cxn>
              <a:cxn ang="0">
                <a:pos x="287297813" y="534273125"/>
              </a:cxn>
              <a:cxn ang="0">
                <a:pos x="183972200" y="534273125"/>
              </a:cxn>
              <a:cxn ang="0">
                <a:pos x="183972200" y="574595625"/>
              </a:cxn>
              <a:cxn ang="0">
                <a:pos x="430947513" y="574595625"/>
              </a:cxn>
              <a:cxn ang="0">
                <a:pos x="430947513" y="534273125"/>
              </a:cxn>
              <a:cxn ang="0">
                <a:pos x="327620313" y="534273125"/>
              </a:cxn>
              <a:cxn ang="0">
                <a:pos x="327620313" y="453628125"/>
              </a:cxn>
              <a:cxn ang="0">
                <a:pos x="614918125" y="453628125"/>
              </a:cxn>
              <a:cxn ang="0">
                <a:pos x="40322500" y="410786263"/>
              </a:cxn>
              <a:cxn ang="0">
                <a:pos x="40322500" y="42843450"/>
              </a:cxn>
              <a:cxn ang="0">
                <a:pos x="574595625" y="42843450"/>
              </a:cxn>
              <a:cxn ang="0">
                <a:pos x="574595625" y="410786263"/>
              </a:cxn>
              <a:cxn ang="0">
                <a:pos x="327620313" y="410786263"/>
              </a:cxn>
              <a:cxn ang="0">
                <a:pos x="287297813" y="410786263"/>
              </a:cxn>
              <a:cxn ang="0">
                <a:pos x="40322500" y="410786263"/>
              </a:cxn>
            </a:cxnLst>
            <a:pathLst>
              <a:path w="244" h="228">
                <a:moveTo>
                  <a:pt x="244" y="180"/>
                </a:moveTo>
                <a:lnTo>
                  <a:pt x="244" y="0"/>
                </a:lnTo>
                <a:lnTo>
                  <a:pt x="0" y="0"/>
                </a:lnTo>
                <a:lnTo>
                  <a:pt x="0" y="180"/>
                </a:lnTo>
                <a:lnTo>
                  <a:pt x="114" y="180"/>
                </a:lnTo>
                <a:lnTo>
                  <a:pt x="114" y="212"/>
                </a:lnTo>
                <a:lnTo>
                  <a:pt x="73" y="212"/>
                </a:lnTo>
                <a:lnTo>
                  <a:pt x="73" y="228"/>
                </a:lnTo>
                <a:lnTo>
                  <a:pt x="171" y="228"/>
                </a:lnTo>
                <a:lnTo>
                  <a:pt x="171" y="212"/>
                </a:lnTo>
                <a:lnTo>
                  <a:pt x="130" y="212"/>
                </a:lnTo>
                <a:lnTo>
                  <a:pt x="130" y="180"/>
                </a:lnTo>
                <a:lnTo>
                  <a:pt x="244" y="180"/>
                </a:lnTo>
                <a:close/>
                <a:moveTo>
                  <a:pt x="16" y="163"/>
                </a:moveTo>
                <a:lnTo>
                  <a:pt x="16" y="17"/>
                </a:lnTo>
                <a:lnTo>
                  <a:pt x="228" y="17"/>
                </a:lnTo>
                <a:lnTo>
                  <a:pt x="228" y="163"/>
                </a:lnTo>
                <a:lnTo>
                  <a:pt x="130" y="163"/>
                </a:lnTo>
                <a:lnTo>
                  <a:pt x="114" y="163"/>
                </a:lnTo>
                <a:lnTo>
                  <a:pt x="16" y="163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25" name="Freeform 370"/>
          <p:cNvSpPr>
            <a:spLocks noEditPoints="1"/>
          </p:cNvSpPr>
          <p:nvPr/>
        </p:nvSpPr>
        <p:spPr>
          <a:xfrm>
            <a:off x="10623550" y="3279775"/>
            <a:ext cx="387350" cy="296863"/>
          </a:xfrm>
          <a:custGeom>
            <a:avLst/>
            <a:gdLst/>
            <a:ahLst/>
            <a:cxnLst>
              <a:cxn ang="0">
                <a:pos x="574595625" y="367943432"/>
              </a:cxn>
              <a:cxn ang="0">
                <a:pos x="574595625" y="0"/>
              </a:cxn>
              <a:cxn ang="0">
                <a:pos x="40322500" y="0"/>
              </a:cxn>
              <a:cxn ang="0">
                <a:pos x="40322500" y="367943432"/>
              </a:cxn>
              <a:cxn ang="0">
                <a:pos x="0" y="367943432"/>
              </a:cxn>
              <a:cxn ang="0">
                <a:pos x="0" y="471270806"/>
              </a:cxn>
              <a:cxn ang="0">
                <a:pos x="614918125" y="471270806"/>
              </a:cxn>
              <a:cxn ang="0">
                <a:pos x="614918125" y="367943432"/>
              </a:cxn>
              <a:cxn ang="0">
                <a:pos x="574595625" y="367943432"/>
              </a:cxn>
              <a:cxn ang="0">
                <a:pos x="80645000" y="40322568"/>
              </a:cxn>
              <a:cxn ang="0">
                <a:pos x="531753763" y="40322568"/>
              </a:cxn>
              <a:cxn ang="0">
                <a:pos x="531753763" y="367943432"/>
              </a:cxn>
              <a:cxn ang="0">
                <a:pos x="80645000" y="367943432"/>
              </a:cxn>
              <a:cxn ang="0">
                <a:pos x="80645000" y="40322568"/>
              </a:cxn>
              <a:cxn ang="0">
                <a:pos x="574595625" y="430948238"/>
              </a:cxn>
              <a:cxn ang="0">
                <a:pos x="40322500" y="430948238"/>
              </a:cxn>
              <a:cxn ang="0">
                <a:pos x="40322500" y="410786954"/>
              </a:cxn>
              <a:cxn ang="0">
                <a:pos x="574595625" y="410786954"/>
              </a:cxn>
              <a:cxn ang="0">
                <a:pos x="574595625" y="430948238"/>
              </a:cxn>
            </a:cxnLst>
            <a:pathLst>
              <a:path w="244" h="187">
                <a:moveTo>
                  <a:pt x="228" y="146"/>
                </a:moveTo>
                <a:lnTo>
                  <a:pt x="228" y="0"/>
                </a:lnTo>
                <a:lnTo>
                  <a:pt x="16" y="0"/>
                </a:lnTo>
                <a:lnTo>
                  <a:pt x="16" y="146"/>
                </a:lnTo>
                <a:lnTo>
                  <a:pt x="0" y="146"/>
                </a:lnTo>
                <a:lnTo>
                  <a:pt x="0" y="187"/>
                </a:lnTo>
                <a:lnTo>
                  <a:pt x="244" y="187"/>
                </a:lnTo>
                <a:lnTo>
                  <a:pt x="244" y="146"/>
                </a:lnTo>
                <a:lnTo>
                  <a:pt x="228" y="146"/>
                </a:lnTo>
                <a:close/>
                <a:moveTo>
                  <a:pt x="32" y="16"/>
                </a:moveTo>
                <a:lnTo>
                  <a:pt x="211" y="16"/>
                </a:lnTo>
                <a:lnTo>
                  <a:pt x="211" y="146"/>
                </a:lnTo>
                <a:lnTo>
                  <a:pt x="32" y="146"/>
                </a:lnTo>
                <a:lnTo>
                  <a:pt x="32" y="16"/>
                </a:lnTo>
                <a:close/>
                <a:moveTo>
                  <a:pt x="228" y="171"/>
                </a:moveTo>
                <a:lnTo>
                  <a:pt x="16" y="171"/>
                </a:lnTo>
                <a:lnTo>
                  <a:pt x="16" y="163"/>
                </a:lnTo>
                <a:lnTo>
                  <a:pt x="228" y="163"/>
                </a:lnTo>
                <a:lnTo>
                  <a:pt x="228" y="171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26" name="Oval 371"/>
          <p:cNvSpPr/>
          <p:nvPr/>
        </p:nvSpPr>
        <p:spPr>
          <a:xfrm>
            <a:off x="10798175" y="3324225"/>
            <a:ext cx="38100" cy="39688"/>
          </a:xfrm>
          <a:prstGeom prst="ellipse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427" name="Freeform 372"/>
          <p:cNvSpPr>
            <a:spLocks noEditPoints="1"/>
          </p:cNvSpPr>
          <p:nvPr/>
        </p:nvSpPr>
        <p:spPr>
          <a:xfrm>
            <a:off x="1181100" y="3963988"/>
            <a:ext cx="387350" cy="273050"/>
          </a:xfrm>
          <a:custGeom>
            <a:avLst/>
            <a:gdLst/>
            <a:ahLst/>
            <a:cxnLst>
              <a:cxn ang="0">
                <a:pos x="430947513" y="143649700"/>
              </a:cxn>
              <a:cxn ang="0">
                <a:pos x="430947513" y="83165950"/>
              </a:cxn>
              <a:cxn ang="0">
                <a:pos x="380544388" y="83165950"/>
              </a:cxn>
              <a:cxn ang="0">
                <a:pos x="317539688" y="0"/>
              </a:cxn>
              <a:cxn ang="0">
                <a:pos x="40322500" y="0"/>
              </a:cxn>
              <a:cxn ang="0">
                <a:pos x="40322500" y="42843450"/>
              </a:cxn>
              <a:cxn ang="0">
                <a:pos x="297378438" y="42843450"/>
              </a:cxn>
              <a:cxn ang="0">
                <a:pos x="327620313" y="83165950"/>
              </a:cxn>
              <a:cxn ang="0">
                <a:pos x="0" y="83165950"/>
              </a:cxn>
              <a:cxn ang="0">
                <a:pos x="0" y="433466875"/>
              </a:cxn>
              <a:cxn ang="0">
                <a:pos x="430947513" y="433466875"/>
              </a:cxn>
              <a:cxn ang="0">
                <a:pos x="430947513" y="370463763"/>
              </a:cxn>
              <a:cxn ang="0">
                <a:pos x="614918125" y="433466875"/>
              </a:cxn>
              <a:cxn ang="0">
                <a:pos x="614918125" y="83165950"/>
              </a:cxn>
              <a:cxn ang="0">
                <a:pos x="430947513" y="143649700"/>
              </a:cxn>
              <a:cxn ang="0">
                <a:pos x="574595625" y="375504075"/>
              </a:cxn>
              <a:cxn ang="0">
                <a:pos x="443547500" y="332660625"/>
              </a:cxn>
              <a:cxn ang="0">
                <a:pos x="390625013" y="315020325"/>
              </a:cxn>
              <a:cxn ang="0">
                <a:pos x="390625013" y="370463763"/>
              </a:cxn>
              <a:cxn ang="0">
                <a:pos x="390625013" y="390625013"/>
              </a:cxn>
              <a:cxn ang="0">
                <a:pos x="40322500" y="390625013"/>
              </a:cxn>
              <a:cxn ang="0">
                <a:pos x="40322500" y="123488450"/>
              </a:cxn>
              <a:cxn ang="0">
                <a:pos x="390625013" y="123488450"/>
              </a:cxn>
              <a:cxn ang="0">
                <a:pos x="390625013" y="143649700"/>
              </a:cxn>
              <a:cxn ang="0">
                <a:pos x="390625013" y="201612500"/>
              </a:cxn>
              <a:cxn ang="0">
                <a:pos x="443547500" y="183972200"/>
              </a:cxn>
              <a:cxn ang="0">
                <a:pos x="574595625" y="138609388"/>
              </a:cxn>
              <a:cxn ang="0">
                <a:pos x="574595625" y="375504075"/>
              </a:cxn>
            </a:cxnLst>
            <a:pathLst>
              <a:path w="244" h="172">
                <a:moveTo>
                  <a:pt x="171" y="57"/>
                </a:moveTo>
                <a:lnTo>
                  <a:pt x="171" y="33"/>
                </a:lnTo>
                <a:lnTo>
                  <a:pt x="151" y="33"/>
                </a:lnTo>
                <a:lnTo>
                  <a:pt x="126" y="0"/>
                </a:lnTo>
                <a:lnTo>
                  <a:pt x="16" y="0"/>
                </a:lnTo>
                <a:lnTo>
                  <a:pt x="16" y="17"/>
                </a:lnTo>
                <a:lnTo>
                  <a:pt x="118" y="17"/>
                </a:lnTo>
                <a:lnTo>
                  <a:pt x="130" y="33"/>
                </a:lnTo>
                <a:lnTo>
                  <a:pt x="0" y="33"/>
                </a:lnTo>
                <a:lnTo>
                  <a:pt x="0" y="172"/>
                </a:lnTo>
                <a:lnTo>
                  <a:pt x="171" y="172"/>
                </a:lnTo>
                <a:lnTo>
                  <a:pt x="171" y="147"/>
                </a:lnTo>
                <a:lnTo>
                  <a:pt x="244" y="172"/>
                </a:lnTo>
                <a:lnTo>
                  <a:pt x="244" y="33"/>
                </a:lnTo>
                <a:lnTo>
                  <a:pt x="171" y="57"/>
                </a:lnTo>
                <a:close/>
                <a:moveTo>
                  <a:pt x="228" y="149"/>
                </a:moveTo>
                <a:lnTo>
                  <a:pt x="176" y="132"/>
                </a:lnTo>
                <a:lnTo>
                  <a:pt x="155" y="125"/>
                </a:lnTo>
                <a:lnTo>
                  <a:pt x="155" y="147"/>
                </a:lnTo>
                <a:lnTo>
                  <a:pt x="155" y="155"/>
                </a:lnTo>
                <a:lnTo>
                  <a:pt x="16" y="155"/>
                </a:lnTo>
                <a:lnTo>
                  <a:pt x="16" y="49"/>
                </a:lnTo>
                <a:lnTo>
                  <a:pt x="155" y="49"/>
                </a:lnTo>
                <a:lnTo>
                  <a:pt x="155" y="57"/>
                </a:lnTo>
                <a:lnTo>
                  <a:pt x="155" y="80"/>
                </a:lnTo>
                <a:lnTo>
                  <a:pt x="176" y="73"/>
                </a:lnTo>
                <a:lnTo>
                  <a:pt x="228" y="55"/>
                </a:lnTo>
                <a:lnTo>
                  <a:pt x="228" y="149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28" name="Rectangle 373"/>
          <p:cNvSpPr/>
          <p:nvPr/>
        </p:nvSpPr>
        <p:spPr>
          <a:xfrm>
            <a:off x="1233488" y="4068763"/>
            <a:ext cx="50800" cy="25400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429" name="Freeform 374"/>
          <p:cNvSpPr>
            <a:spLocks noEditPoints="1"/>
          </p:cNvSpPr>
          <p:nvPr/>
        </p:nvSpPr>
        <p:spPr>
          <a:xfrm>
            <a:off x="1233488" y="4106863"/>
            <a:ext cx="141287" cy="77787"/>
          </a:xfrm>
          <a:custGeom>
            <a:avLst/>
            <a:gdLst/>
            <a:ahLst/>
            <a:cxnLst>
              <a:cxn ang="0">
                <a:pos x="0" y="123487656"/>
              </a:cxn>
              <a:cxn ang="0">
                <a:pos x="224293906" y="123487656"/>
              </a:cxn>
              <a:cxn ang="0">
                <a:pos x="224293906" y="0"/>
              </a:cxn>
              <a:cxn ang="0">
                <a:pos x="0" y="0"/>
              </a:cxn>
              <a:cxn ang="0">
                <a:pos x="0" y="123487656"/>
              </a:cxn>
              <a:cxn ang="0">
                <a:pos x="40322357" y="40322241"/>
              </a:cxn>
              <a:cxn ang="0">
                <a:pos x="183971549" y="40322241"/>
              </a:cxn>
              <a:cxn ang="0">
                <a:pos x="183971549" y="83165415"/>
              </a:cxn>
              <a:cxn ang="0">
                <a:pos x="40322357" y="83165415"/>
              </a:cxn>
              <a:cxn ang="0">
                <a:pos x="40322357" y="40322241"/>
              </a:cxn>
            </a:cxnLst>
            <a:pathLst>
              <a:path w="89" h="49">
                <a:moveTo>
                  <a:pt x="0" y="49"/>
                </a:moveTo>
                <a:lnTo>
                  <a:pt x="89" y="49"/>
                </a:lnTo>
                <a:lnTo>
                  <a:pt x="89" y="0"/>
                </a:lnTo>
                <a:lnTo>
                  <a:pt x="0" y="0"/>
                </a:lnTo>
                <a:lnTo>
                  <a:pt x="0" y="49"/>
                </a:lnTo>
                <a:close/>
                <a:moveTo>
                  <a:pt x="16" y="16"/>
                </a:moveTo>
                <a:lnTo>
                  <a:pt x="73" y="16"/>
                </a:lnTo>
                <a:lnTo>
                  <a:pt x="73" y="33"/>
                </a:lnTo>
                <a:lnTo>
                  <a:pt x="16" y="33"/>
                </a:lnTo>
                <a:lnTo>
                  <a:pt x="16" y="16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30" name="Freeform 375"/>
          <p:cNvSpPr>
            <a:spLocks noEditPoints="1"/>
          </p:cNvSpPr>
          <p:nvPr/>
        </p:nvSpPr>
        <p:spPr>
          <a:xfrm>
            <a:off x="1852613" y="3944938"/>
            <a:ext cx="388937" cy="311150"/>
          </a:xfrm>
          <a:custGeom>
            <a:avLst/>
            <a:gdLst/>
            <a:ahLst/>
            <a:cxnLst>
              <a:cxn ang="0">
                <a:pos x="567271097" y="63030563"/>
              </a:cxn>
              <a:cxn ang="0">
                <a:pos x="567271097" y="0"/>
              </a:cxn>
              <a:cxn ang="0">
                <a:pos x="378181271" y="0"/>
              </a:cxn>
              <a:cxn ang="0">
                <a:pos x="378181271" y="63030563"/>
              </a:cxn>
              <a:cxn ang="0">
                <a:pos x="189089825" y="63030563"/>
              </a:cxn>
              <a:cxn ang="0">
                <a:pos x="189089825" y="42019835"/>
              </a:cxn>
              <a:cxn ang="0">
                <a:pos x="63030482" y="42019835"/>
              </a:cxn>
              <a:cxn ang="0">
                <a:pos x="63030482" y="63030563"/>
              </a:cxn>
              <a:cxn ang="0">
                <a:pos x="0" y="63030563"/>
              </a:cxn>
              <a:cxn ang="0">
                <a:pos x="0" y="504241263"/>
              </a:cxn>
              <a:cxn ang="0">
                <a:pos x="630301579" y="504241263"/>
              </a:cxn>
              <a:cxn ang="0">
                <a:pos x="630301579" y="63030563"/>
              </a:cxn>
              <a:cxn ang="0">
                <a:pos x="567271097" y="63030563"/>
              </a:cxn>
              <a:cxn ang="0">
                <a:pos x="420201053" y="42019835"/>
              </a:cxn>
              <a:cxn ang="0">
                <a:pos x="525251316" y="42019835"/>
              </a:cxn>
              <a:cxn ang="0">
                <a:pos x="525251316" y="63030563"/>
              </a:cxn>
              <a:cxn ang="0">
                <a:pos x="420201053" y="63030563"/>
              </a:cxn>
              <a:cxn ang="0">
                <a:pos x="420201053" y="42019835"/>
              </a:cxn>
              <a:cxn ang="0">
                <a:pos x="588281798" y="199596243"/>
              </a:cxn>
              <a:cxn ang="0">
                <a:pos x="435957863" y="199596243"/>
              </a:cxn>
              <a:cxn ang="0">
                <a:pos x="315150789" y="136565680"/>
              </a:cxn>
              <a:cxn ang="0">
                <a:pos x="168080745" y="283635913"/>
              </a:cxn>
              <a:cxn ang="0">
                <a:pos x="315150789" y="430706146"/>
              </a:cxn>
              <a:cxn ang="0">
                <a:pos x="462220834" y="283635913"/>
              </a:cxn>
              <a:cxn ang="0">
                <a:pos x="456968564" y="241616078"/>
              </a:cxn>
              <a:cxn ang="0">
                <a:pos x="588281798" y="241616078"/>
              </a:cxn>
              <a:cxn ang="0">
                <a:pos x="588281798" y="462221428"/>
              </a:cxn>
              <a:cxn ang="0">
                <a:pos x="42019781" y="462221428"/>
              </a:cxn>
              <a:cxn ang="0">
                <a:pos x="42019781" y="105050398"/>
              </a:cxn>
              <a:cxn ang="0">
                <a:pos x="378181271" y="105050398"/>
              </a:cxn>
              <a:cxn ang="0">
                <a:pos x="567271097" y="105050398"/>
              </a:cxn>
              <a:cxn ang="0">
                <a:pos x="588281798" y="105050398"/>
              </a:cxn>
              <a:cxn ang="0">
                <a:pos x="588281798" y="199596243"/>
              </a:cxn>
              <a:cxn ang="0">
                <a:pos x="420201053" y="283635913"/>
              </a:cxn>
              <a:cxn ang="0">
                <a:pos x="315150789" y="388686311"/>
              </a:cxn>
              <a:cxn ang="0">
                <a:pos x="210100526" y="283635913"/>
              </a:cxn>
              <a:cxn ang="0">
                <a:pos x="315150789" y="178585515"/>
              </a:cxn>
              <a:cxn ang="0">
                <a:pos x="420201053" y="283635913"/>
              </a:cxn>
            </a:cxnLst>
            <a:pathLst>
              <a:path w="240" h="192">
                <a:moveTo>
                  <a:pt x="216" y="24"/>
                </a:moveTo>
                <a:cubicBezTo>
                  <a:pt x="216" y="0"/>
                  <a:pt x="216" y="0"/>
                  <a:pt x="216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144" y="24"/>
                  <a:pt x="144" y="24"/>
                  <a:pt x="144" y="24"/>
                </a:cubicBezTo>
                <a:cubicBezTo>
                  <a:pt x="72" y="24"/>
                  <a:pt x="72" y="24"/>
                  <a:pt x="72" y="24"/>
                </a:cubicBezTo>
                <a:cubicBezTo>
                  <a:pt x="72" y="16"/>
                  <a:pt x="72" y="16"/>
                  <a:pt x="72" y="16"/>
                </a:cubicBezTo>
                <a:cubicBezTo>
                  <a:pt x="24" y="16"/>
                  <a:pt x="24" y="16"/>
                  <a:pt x="24" y="16"/>
                </a:cubicBezTo>
                <a:cubicBezTo>
                  <a:pt x="24" y="24"/>
                  <a:pt x="24" y="24"/>
                  <a:pt x="24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192"/>
                  <a:pt x="0" y="192"/>
                  <a:pt x="0" y="192"/>
                </a:cubicBezTo>
                <a:cubicBezTo>
                  <a:pt x="240" y="192"/>
                  <a:pt x="240" y="192"/>
                  <a:pt x="240" y="192"/>
                </a:cubicBezTo>
                <a:cubicBezTo>
                  <a:pt x="240" y="24"/>
                  <a:pt x="240" y="24"/>
                  <a:pt x="240" y="24"/>
                </a:cubicBezTo>
                <a:lnTo>
                  <a:pt x="216" y="24"/>
                </a:lnTo>
                <a:close/>
                <a:moveTo>
                  <a:pt x="160" y="16"/>
                </a:moveTo>
                <a:cubicBezTo>
                  <a:pt x="200" y="16"/>
                  <a:pt x="200" y="16"/>
                  <a:pt x="200" y="16"/>
                </a:cubicBezTo>
                <a:cubicBezTo>
                  <a:pt x="200" y="24"/>
                  <a:pt x="200" y="24"/>
                  <a:pt x="200" y="24"/>
                </a:cubicBezTo>
                <a:cubicBezTo>
                  <a:pt x="160" y="24"/>
                  <a:pt x="160" y="24"/>
                  <a:pt x="160" y="24"/>
                </a:cubicBezTo>
                <a:lnTo>
                  <a:pt x="160" y="16"/>
                </a:lnTo>
                <a:close/>
                <a:moveTo>
                  <a:pt x="224" y="76"/>
                </a:moveTo>
                <a:cubicBezTo>
                  <a:pt x="166" y="76"/>
                  <a:pt x="166" y="76"/>
                  <a:pt x="166" y="76"/>
                </a:cubicBezTo>
                <a:cubicBezTo>
                  <a:pt x="156" y="62"/>
                  <a:pt x="139" y="52"/>
                  <a:pt x="120" y="52"/>
                </a:cubicBezTo>
                <a:cubicBezTo>
                  <a:pt x="89" y="52"/>
                  <a:pt x="64" y="77"/>
                  <a:pt x="64" y="108"/>
                </a:cubicBezTo>
                <a:cubicBezTo>
                  <a:pt x="64" y="139"/>
                  <a:pt x="89" y="164"/>
                  <a:pt x="120" y="164"/>
                </a:cubicBezTo>
                <a:cubicBezTo>
                  <a:pt x="151" y="164"/>
                  <a:pt x="176" y="139"/>
                  <a:pt x="176" y="108"/>
                </a:cubicBezTo>
                <a:cubicBezTo>
                  <a:pt x="176" y="102"/>
                  <a:pt x="175" y="97"/>
                  <a:pt x="174" y="92"/>
                </a:cubicBezTo>
                <a:cubicBezTo>
                  <a:pt x="224" y="92"/>
                  <a:pt x="224" y="92"/>
                  <a:pt x="224" y="92"/>
                </a:cubicBezTo>
                <a:cubicBezTo>
                  <a:pt x="224" y="176"/>
                  <a:pt x="224" y="176"/>
                  <a:pt x="224" y="176"/>
                </a:cubicBezTo>
                <a:cubicBezTo>
                  <a:pt x="16" y="176"/>
                  <a:pt x="16" y="176"/>
                  <a:pt x="16" y="176"/>
                </a:cubicBezTo>
                <a:cubicBezTo>
                  <a:pt x="16" y="40"/>
                  <a:pt x="16" y="40"/>
                  <a:pt x="16" y="40"/>
                </a:cubicBezTo>
                <a:cubicBezTo>
                  <a:pt x="144" y="40"/>
                  <a:pt x="144" y="40"/>
                  <a:pt x="144" y="40"/>
                </a:cubicBezTo>
                <a:cubicBezTo>
                  <a:pt x="216" y="40"/>
                  <a:pt x="216" y="40"/>
                  <a:pt x="216" y="40"/>
                </a:cubicBezTo>
                <a:cubicBezTo>
                  <a:pt x="224" y="40"/>
                  <a:pt x="224" y="40"/>
                  <a:pt x="224" y="40"/>
                </a:cubicBezTo>
                <a:lnTo>
                  <a:pt x="224" y="76"/>
                </a:lnTo>
                <a:close/>
                <a:moveTo>
                  <a:pt x="160" y="108"/>
                </a:moveTo>
                <a:cubicBezTo>
                  <a:pt x="160" y="130"/>
                  <a:pt x="142" y="148"/>
                  <a:pt x="120" y="148"/>
                </a:cubicBezTo>
                <a:cubicBezTo>
                  <a:pt x="98" y="148"/>
                  <a:pt x="80" y="130"/>
                  <a:pt x="80" y="108"/>
                </a:cubicBezTo>
                <a:cubicBezTo>
                  <a:pt x="80" y="86"/>
                  <a:pt x="98" y="68"/>
                  <a:pt x="120" y="68"/>
                </a:cubicBezTo>
                <a:cubicBezTo>
                  <a:pt x="142" y="68"/>
                  <a:pt x="160" y="86"/>
                  <a:pt x="160" y="108"/>
                </a:cubicBez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31" name="Rectangle 376"/>
          <p:cNvSpPr/>
          <p:nvPr/>
        </p:nvSpPr>
        <p:spPr>
          <a:xfrm>
            <a:off x="1866900" y="4068763"/>
            <a:ext cx="115888" cy="25400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432" name="Freeform 377"/>
          <p:cNvSpPr>
            <a:spLocks noEditPoints="1"/>
          </p:cNvSpPr>
          <p:nvPr/>
        </p:nvSpPr>
        <p:spPr>
          <a:xfrm>
            <a:off x="3197225" y="3944938"/>
            <a:ext cx="387350" cy="3111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93950625"/>
              </a:cxn>
              <a:cxn ang="0">
                <a:pos x="614918125" y="493950625"/>
              </a:cxn>
              <a:cxn ang="0">
                <a:pos x="614918125" y="0"/>
              </a:cxn>
              <a:cxn ang="0">
                <a:pos x="0" y="0"/>
              </a:cxn>
              <a:cxn ang="0">
                <a:pos x="574595625" y="42843450"/>
              </a:cxn>
              <a:cxn ang="0">
                <a:pos x="574595625" y="398184688"/>
              </a:cxn>
              <a:cxn ang="0">
                <a:pos x="398184688" y="161290000"/>
              </a:cxn>
              <a:cxn ang="0">
                <a:pos x="269657513" y="335181575"/>
              </a:cxn>
              <a:cxn ang="0">
                <a:pos x="183972200" y="224294700"/>
              </a:cxn>
              <a:cxn ang="0">
                <a:pos x="40322500" y="413305625"/>
              </a:cxn>
              <a:cxn ang="0">
                <a:pos x="40322500" y="42843450"/>
              </a:cxn>
              <a:cxn ang="0">
                <a:pos x="574595625" y="42843450"/>
              </a:cxn>
              <a:cxn ang="0">
                <a:pos x="564515000" y="451108763"/>
              </a:cxn>
              <a:cxn ang="0">
                <a:pos x="65524063" y="451108763"/>
              </a:cxn>
              <a:cxn ang="0">
                <a:pos x="183972200" y="289818763"/>
              </a:cxn>
              <a:cxn ang="0">
                <a:pos x="269657513" y="403225000"/>
              </a:cxn>
              <a:cxn ang="0">
                <a:pos x="398184688" y="229335013"/>
              </a:cxn>
              <a:cxn ang="0">
                <a:pos x="564515000" y="451108763"/>
              </a:cxn>
            </a:cxnLst>
            <a:pathLst>
              <a:path w="244" h="196">
                <a:moveTo>
                  <a:pt x="0" y="0"/>
                </a:moveTo>
                <a:lnTo>
                  <a:pt x="0" y="196"/>
                </a:lnTo>
                <a:lnTo>
                  <a:pt x="244" y="196"/>
                </a:lnTo>
                <a:lnTo>
                  <a:pt x="244" y="0"/>
                </a:lnTo>
                <a:lnTo>
                  <a:pt x="0" y="0"/>
                </a:lnTo>
                <a:close/>
                <a:moveTo>
                  <a:pt x="228" y="17"/>
                </a:moveTo>
                <a:lnTo>
                  <a:pt x="228" y="158"/>
                </a:lnTo>
                <a:lnTo>
                  <a:pt x="158" y="64"/>
                </a:lnTo>
                <a:lnTo>
                  <a:pt x="107" y="133"/>
                </a:lnTo>
                <a:lnTo>
                  <a:pt x="73" y="89"/>
                </a:lnTo>
                <a:lnTo>
                  <a:pt x="16" y="164"/>
                </a:lnTo>
                <a:lnTo>
                  <a:pt x="16" y="17"/>
                </a:lnTo>
                <a:lnTo>
                  <a:pt x="228" y="17"/>
                </a:lnTo>
                <a:close/>
                <a:moveTo>
                  <a:pt x="224" y="179"/>
                </a:moveTo>
                <a:lnTo>
                  <a:pt x="26" y="179"/>
                </a:lnTo>
                <a:lnTo>
                  <a:pt x="73" y="115"/>
                </a:lnTo>
                <a:lnTo>
                  <a:pt x="107" y="160"/>
                </a:lnTo>
                <a:lnTo>
                  <a:pt x="158" y="91"/>
                </a:lnTo>
                <a:lnTo>
                  <a:pt x="224" y="179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33" name="Oval 378"/>
          <p:cNvSpPr/>
          <p:nvPr/>
        </p:nvSpPr>
        <p:spPr>
          <a:xfrm>
            <a:off x="3333750" y="4003675"/>
            <a:ext cx="63500" cy="65088"/>
          </a:xfrm>
          <a:prstGeom prst="ellipse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434" name="Freeform 379"/>
          <p:cNvSpPr>
            <a:spLocks noEditPoints="1"/>
          </p:cNvSpPr>
          <p:nvPr/>
        </p:nvSpPr>
        <p:spPr>
          <a:xfrm>
            <a:off x="4541838" y="3919538"/>
            <a:ext cx="387350" cy="271462"/>
          </a:xfrm>
          <a:custGeom>
            <a:avLst/>
            <a:gdLst/>
            <a:ahLst/>
            <a:cxnLst>
              <a:cxn ang="0">
                <a:pos x="156249688" y="367942135"/>
              </a:cxn>
              <a:cxn ang="0">
                <a:pos x="529232813" y="325100351"/>
              </a:cxn>
              <a:cxn ang="0">
                <a:pos x="614918125" y="103327010"/>
              </a:cxn>
              <a:cxn ang="0">
                <a:pos x="100806250" y="103327010"/>
              </a:cxn>
              <a:cxn ang="0">
                <a:pos x="78125638" y="0"/>
              </a:cxn>
              <a:cxn ang="0">
                <a:pos x="0" y="0"/>
              </a:cxn>
              <a:cxn ang="0">
                <a:pos x="0" y="40322426"/>
              </a:cxn>
              <a:cxn ang="0">
                <a:pos x="45362813" y="40322426"/>
              </a:cxn>
              <a:cxn ang="0">
                <a:pos x="128528763" y="430946719"/>
              </a:cxn>
              <a:cxn ang="0">
                <a:pos x="534273125" y="430946719"/>
              </a:cxn>
              <a:cxn ang="0">
                <a:pos x="534273125" y="390624293"/>
              </a:cxn>
              <a:cxn ang="0">
                <a:pos x="161290000" y="390624293"/>
              </a:cxn>
              <a:cxn ang="0">
                <a:pos x="156249688" y="367942135"/>
              </a:cxn>
              <a:cxn ang="0">
                <a:pos x="110886875" y="143649435"/>
              </a:cxn>
              <a:cxn ang="0">
                <a:pos x="556955325" y="143649435"/>
              </a:cxn>
              <a:cxn ang="0">
                <a:pos x="498990938" y="289818229"/>
              </a:cxn>
              <a:cxn ang="0">
                <a:pos x="148690013" y="325100351"/>
              </a:cxn>
              <a:cxn ang="0">
                <a:pos x="110886875" y="143649435"/>
              </a:cxn>
            </a:cxnLst>
            <a:pathLst>
              <a:path w="244" h="171">
                <a:moveTo>
                  <a:pt x="62" y="146"/>
                </a:moveTo>
                <a:lnTo>
                  <a:pt x="210" y="129"/>
                </a:lnTo>
                <a:lnTo>
                  <a:pt x="244" y="41"/>
                </a:lnTo>
                <a:lnTo>
                  <a:pt x="40" y="41"/>
                </a:lnTo>
                <a:lnTo>
                  <a:pt x="31" y="0"/>
                </a:lnTo>
                <a:lnTo>
                  <a:pt x="0" y="0"/>
                </a:lnTo>
                <a:lnTo>
                  <a:pt x="0" y="16"/>
                </a:lnTo>
                <a:lnTo>
                  <a:pt x="18" y="16"/>
                </a:lnTo>
                <a:lnTo>
                  <a:pt x="51" y="171"/>
                </a:lnTo>
                <a:lnTo>
                  <a:pt x="212" y="171"/>
                </a:lnTo>
                <a:lnTo>
                  <a:pt x="212" y="155"/>
                </a:lnTo>
                <a:lnTo>
                  <a:pt x="64" y="155"/>
                </a:lnTo>
                <a:lnTo>
                  <a:pt x="62" y="146"/>
                </a:lnTo>
                <a:close/>
                <a:moveTo>
                  <a:pt x="44" y="57"/>
                </a:moveTo>
                <a:lnTo>
                  <a:pt x="221" y="57"/>
                </a:lnTo>
                <a:lnTo>
                  <a:pt x="198" y="115"/>
                </a:lnTo>
                <a:lnTo>
                  <a:pt x="59" y="129"/>
                </a:lnTo>
                <a:lnTo>
                  <a:pt x="44" y="57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35" name="Freeform 380"/>
          <p:cNvSpPr>
            <a:spLocks noEditPoints="1"/>
          </p:cNvSpPr>
          <p:nvPr/>
        </p:nvSpPr>
        <p:spPr>
          <a:xfrm>
            <a:off x="4619625" y="4203700"/>
            <a:ext cx="77788" cy="77788"/>
          </a:xfrm>
          <a:custGeom>
            <a:avLst/>
            <a:gdLst/>
            <a:ahLst/>
            <a:cxnLst>
              <a:cxn ang="0">
                <a:pos x="63030968" y="0"/>
              </a:cxn>
              <a:cxn ang="0">
                <a:pos x="0" y="63030968"/>
              </a:cxn>
              <a:cxn ang="0">
                <a:pos x="63030968" y="126061936"/>
              </a:cxn>
              <a:cxn ang="0">
                <a:pos x="126061936" y="63030968"/>
              </a:cxn>
              <a:cxn ang="0">
                <a:pos x="63030968" y="0"/>
              </a:cxn>
              <a:cxn ang="0">
                <a:pos x="63030968" y="84041831"/>
              </a:cxn>
              <a:cxn ang="0">
                <a:pos x="42020105" y="63030968"/>
              </a:cxn>
              <a:cxn ang="0">
                <a:pos x="63030968" y="42020105"/>
              </a:cxn>
              <a:cxn ang="0">
                <a:pos x="84041831" y="63030968"/>
              </a:cxn>
              <a:cxn ang="0">
                <a:pos x="63030968" y="84041831"/>
              </a:cxn>
            </a:cxnLst>
            <a:pathLst>
              <a:path w="48" h="48">
                <a:moveTo>
                  <a:pt x="24" y="0"/>
                </a:moveTo>
                <a:cubicBezTo>
                  <a:pt x="11" y="0"/>
                  <a:pt x="0" y="11"/>
                  <a:pt x="0" y="24"/>
                </a:cubicBezTo>
                <a:cubicBezTo>
                  <a:pt x="0" y="37"/>
                  <a:pt x="11" y="48"/>
                  <a:pt x="24" y="48"/>
                </a:cubicBezTo>
                <a:cubicBezTo>
                  <a:pt x="38" y="48"/>
                  <a:pt x="48" y="37"/>
                  <a:pt x="48" y="24"/>
                </a:cubicBezTo>
                <a:cubicBezTo>
                  <a:pt x="48" y="11"/>
                  <a:pt x="38" y="0"/>
                  <a:pt x="24" y="0"/>
                </a:cubicBezTo>
                <a:close/>
                <a:moveTo>
                  <a:pt x="24" y="32"/>
                </a:moveTo>
                <a:cubicBezTo>
                  <a:pt x="20" y="32"/>
                  <a:pt x="16" y="28"/>
                  <a:pt x="16" y="24"/>
                </a:cubicBezTo>
                <a:cubicBezTo>
                  <a:pt x="16" y="20"/>
                  <a:pt x="20" y="16"/>
                  <a:pt x="24" y="16"/>
                </a:cubicBezTo>
                <a:cubicBezTo>
                  <a:pt x="29" y="16"/>
                  <a:pt x="32" y="20"/>
                  <a:pt x="32" y="24"/>
                </a:cubicBezTo>
                <a:cubicBezTo>
                  <a:pt x="32" y="28"/>
                  <a:pt x="29" y="32"/>
                  <a:pt x="24" y="32"/>
                </a:cubicBez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36" name="Freeform 381"/>
          <p:cNvSpPr>
            <a:spLocks noEditPoints="1"/>
          </p:cNvSpPr>
          <p:nvPr/>
        </p:nvSpPr>
        <p:spPr>
          <a:xfrm>
            <a:off x="4773613" y="4203700"/>
            <a:ext cx="77787" cy="77788"/>
          </a:xfrm>
          <a:custGeom>
            <a:avLst/>
            <a:gdLst/>
            <a:ahLst/>
            <a:cxnLst>
              <a:cxn ang="0">
                <a:pos x="63030158" y="0"/>
              </a:cxn>
              <a:cxn ang="0">
                <a:pos x="0" y="63030968"/>
              </a:cxn>
              <a:cxn ang="0">
                <a:pos x="63030158" y="126061936"/>
              </a:cxn>
              <a:cxn ang="0">
                <a:pos x="126060316" y="63030968"/>
              </a:cxn>
              <a:cxn ang="0">
                <a:pos x="63030158" y="0"/>
              </a:cxn>
              <a:cxn ang="0">
                <a:pos x="63030158" y="84041831"/>
              </a:cxn>
              <a:cxn ang="0">
                <a:pos x="42019565" y="63030968"/>
              </a:cxn>
              <a:cxn ang="0">
                <a:pos x="63030158" y="42020105"/>
              </a:cxn>
              <a:cxn ang="0">
                <a:pos x="84040751" y="63030968"/>
              </a:cxn>
              <a:cxn ang="0">
                <a:pos x="63030158" y="84041831"/>
              </a:cxn>
            </a:cxnLst>
            <a:pathLst>
              <a:path w="48" h="48">
                <a:moveTo>
                  <a:pt x="24" y="0"/>
                </a:moveTo>
                <a:cubicBezTo>
                  <a:pt x="11" y="0"/>
                  <a:pt x="0" y="11"/>
                  <a:pt x="0" y="24"/>
                </a:cubicBezTo>
                <a:cubicBezTo>
                  <a:pt x="0" y="37"/>
                  <a:pt x="11" y="48"/>
                  <a:pt x="24" y="48"/>
                </a:cubicBezTo>
                <a:cubicBezTo>
                  <a:pt x="38" y="48"/>
                  <a:pt x="48" y="37"/>
                  <a:pt x="48" y="24"/>
                </a:cubicBezTo>
                <a:cubicBezTo>
                  <a:pt x="48" y="11"/>
                  <a:pt x="38" y="0"/>
                  <a:pt x="24" y="0"/>
                </a:cubicBezTo>
                <a:close/>
                <a:moveTo>
                  <a:pt x="24" y="32"/>
                </a:moveTo>
                <a:cubicBezTo>
                  <a:pt x="20" y="32"/>
                  <a:pt x="16" y="28"/>
                  <a:pt x="16" y="24"/>
                </a:cubicBezTo>
                <a:cubicBezTo>
                  <a:pt x="16" y="20"/>
                  <a:pt x="20" y="16"/>
                  <a:pt x="24" y="16"/>
                </a:cubicBezTo>
                <a:cubicBezTo>
                  <a:pt x="29" y="16"/>
                  <a:pt x="32" y="20"/>
                  <a:pt x="32" y="24"/>
                </a:cubicBezTo>
                <a:cubicBezTo>
                  <a:pt x="32" y="28"/>
                  <a:pt x="29" y="32"/>
                  <a:pt x="24" y="32"/>
                </a:cubicBez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37" name="Oval 382"/>
          <p:cNvSpPr/>
          <p:nvPr/>
        </p:nvSpPr>
        <p:spPr>
          <a:xfrm>
            <a:off x="3986213" y="4029075"/>
            <a:ext cx="65087" cy="65088"/>
          </a:xfrm>
          <a:prstGeom prst="ellipse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438" name="Freeform 383"/>
          <p:cNvSpPr>
            <a:spLocks noEditPoints="1"/>
          </p:cNvSpPr>
          <p:nvPr/>
        </p:nvSpPr>
        <p:spPr>
          <a:xfrm>
            <a:off x="3870325" y="3938588"/>
            <a:ext cx="387350" cy="323850"/>
          </a:xfrm>
          <a:custGeom>
            <a:avLst/>
            <a:gdLst/>
            <a:ahLst/>
            <a:cxnLst>
              <a:cxn ang="0">
                <a:pos x="574595625" y="0"/>
              </a:cxn>
              <a:cxn ang="0">
                <a:pos x="80645000" y="0"/>
              </a:cxn>
              <a:cxn ang="0">
                <a:pos x="60483750" y="0"/>
              </a:cxn>
              <a:cxn ang="0">
                <a:pos x="40322500" y="0"/>
              </a:cxn>
              <a:cxn ang="0">
                <a:pos x="40322500" y="63004700"/>
              </a:cxn>
              <a:cxn ang="0">
                <a:pos x="0" y="63004700"/>
              </a:cxn>
              <a:cxn ang="0">
                <a:pos x="0" y="514111875"/>
              </a:cxn>
              <a:cxn ang="0">
                <a:pos x="551915013" y="514111875"/>
              </a:cxn>
              <a:cxn ang="0">
                <a:pos x="551915013" y="473789375"/>
              </a:cxn>
              <a:cxn ang="0">
                <a:pos x="574595625" y="473789375"/>
              </a:cxn>
              <a:cxn ang="0">
                <a:pos x="594756875" y="473789375"/>
              </a:cxn>
              <a:cxn ang="0">
                <a:pos x="614918125" y="473789375"/>
              </a:cxn>
              <a:cxn ang="0">
                <a:pos x="614918125" y="40322500"/>
              </a:cxn>
              <a:cxn ang="0">
                <a:pos x="614918125" y="0"/>
              </a:cxn>
              <a:cxn ang="0">
                <a:pos x="574595625" y="0"/>
              </a:cxn>
              <a:cxn ang="0">
                <a:pos x="501511888" y="473789375"/>
              </a:cxn>
              <a:cxn ang="0">
                <a:pos x="55443438" y="473789375"/>
              </a:cxn>
              <a:cxn ang="0">
                <a:pos x="153730325" y="342741250"/>
              </a:cxn>
              <a:cxn ang="0">
                <a:pos x="236894688" y="453628125"/>
              </a:cxn>
              <a:cxn ang="0">
                <a:pos x="365423450" y="279738138"/>
              </a:cxn>
              <a:cxn ang="0">
                <a:pos x="509071563" y="473789375"/>
              </a:cxn>
              <a:cxn ang="0">
                <a:pos x="501511888" y="473789375"/>
              </a:cxn>
              <a:cxn ang="0">
                <a:pos x="511592513" y="408265313"/>
              </a:cxn>
              <a:cxn ang="0">
                <a:pos x="365423450" y="214214075"/>
              </a:cxn>
              <a:cxn ang="0">
                <a:pos x="236894688" y="385584700"/>
              </a:cxn>
              <a:cxn ang="0">
                <a:pos x="153730325" y="274697825"/>
              </a:cxn>
              <a:cxn ang="0">
                <a:pos x="40322500" y="423386250"/>
              </a:cxn>
              <a:cxn ang="0">
                <a:pos x="40322500" y="103327200"/>
              </a:cxn>
              <a:cxn ang="0">
                <a:pos x="511592513" y="103327200"/>
              </a:cxn>
              <a:cxn ang="0">
                <a:pos x="511592513" y="408265313"/>
              </a:cxn>
              <a:cxn ang="0">
                <a:pos x="551915013" y="430947513"/>
              </a:cxn>
              <a:cxn ang="0">
                <a:pos x="551915013" y="63004700"/>
              </a:cxn>
              <a:cxn ang="0">
                <a:pos x="80645000" y="63004700"/>
              </a:cxn>
              <a:cxn ang="0">
                <a:pos x="80645000" y="40322500"/>
              </a:cxn>
              <a:cxn ang="0">
                <a:pos x="574595625" y="40322500"/>
              </a:cxn>
              <a:cxn ang="0">
                <a:pos x="574595625" y="430947513"/>
              </a:cxn>
              <a:cxn ang="0">
                <a:pos x="551915013" y="430947513"/>
              </a:cxn>
            </a:cxnLst>
            <a:pathLst>
              <a:path w="244" h="204">
                <a:moveTo>
                  <a:pt x="228" y="0"/>
                </a:moveTo>
                <a:lnTo>
                  <a:pt x="32" y="0"/>
                </a:lnTo>
                <a:lnTo>
                  <a:pt x="24" y="0"/>
                </a:lnTo>
                <a:lnTo>
                  <a:pt x="16" y="0"/>
                </a:lnTo>
                <a:lnTo>
                  <a:pt x="16" y="25"/>
                </a:lnTo>
                <a:lnTo>
                  <a:pt x="0" y="25"/>
                </a:lnTo>
                <a:lnTo>
                  <a:pt x="0" y="204"/>
                </a:lnTo>
                <a:lnTo>
                  <a:pt x="219" y="204"/>
                </a:lnTo>
                <a:lnTo>
                  <a:pt x="219" y="188"/>
                </a:lnTo>
                <a:lnTo>
                  <a:pt x="228" y="188"/>
                </a:lnTo>
                <a:lnTo>
                  <a:pt x="236" y="188"/>
                </a:lnTo>
                <a:lnTo>
                  <a:pt x="244" y="188"/>
                </a:lnTo>
                <a:lnTo>
                  <a:pt x="244" y="16"/>
                </a:lnTo>
                <a:lnTo>
                  <a:pt x="244" y="0"/>
                </a:lnTo>
                <a:lnTo>
                  <a:pt x="228" y="0"/>
                </a:lnTo>
                <a:close/>
                <a:moveTo>
                  <a:pt x="199" y="188"/>
                </a:moveTo>
                <a:lnTo>
                  <a:pt x="22" y="188"/>
                </a:lnTo>
                <a:lnTo>
                  <a:pt x="61" y="136"/>
                </a:lnTo>
                <a:lnTo>
                  <a:pt x="94" y="180"/>
                </a:lnTo>
                <a:lnTo>
                  <a:pt x="145" y="111"/>
                </a:lnTo>
                <a:lnTo>
                  <a:pt x="202" y="188"/>
                </a:lnTo>
                <a:lnTo>
                  <a:pt x="199" y="188"/>
                </a:lnTo>
                <a:close/>
                <a:moveTo>
                  <a:pt x="203" y="162"/>
                </a:moveTo>
                <a:lnTo>
                  <a:pt x="145" y="85"/>
                </a:lnTo>
                <a:lnTo>
                  <a:pt x="94" y="153"/>
                </a:lnTo>
                <a:lnTo>
                  <a:pt x="61" y="109"/>
                </a:lnTo>
                <a:lnTo>
                  <a:pt x="16" y="168"/>
                </a:lnTo>
                <a:lnTo>
                  <a:pt x="16" y="41"/>
                </a:lnTo>
                <a:lnTo>
                  <a:pt x="203" y="41"/>
                </a:lnTo>
                <a:lnTo>
                  <a:pt x="203" y="162"/>
                </a:lnTo>
                <a:close/>
                <a:moveTo>
                  <a:pt x="219" y="171"/>
                </a:moveTo>
                <a:lnTo>
                  <a:pt x="219" y="25"/>
                </a:lnTo>
                <a:lnTo>
                  <a:pt x="32" y="25"/>
                </a:lnTo>
                <a:lnTo>
                  <a:pt x="32" y="16"/>
                </a:lnTo>
                <a:lnTo>
                  <a:pt x="228" y="16"/>
                </a:lnTo>
                <a:lnTo>
                  <a:pt x="228" y="171"/>
                </a:lnTo>
                <a:lnTo>
                  <a:pt x="219" y="171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39" name="Freeform 384"/>
          <p:cNvSpPr>
            <a:spLocks noEditPoints="1"/>
          </p:cNvSpPr>
          <p:nvPr/>
        </p:nvSpPr>
        <p:spPr>
          <a:xfrm>
            <a:off x="2525713" y="3938588"/>
            <a:ext cx="387350" cy="323850"/>
          </a:xfrm>
          <a:custGeom>
            <a:avLst/>
            <a:gdLst/>
            <a:ahLst/>
            <a:cxnLst>
              <a:cxn ang="0">
                <a:pos x="574595625" y="63004700"/>
              </a:cxn>
              <a:cxn ang="0">
                <a:pos x="531753763" y="63004700"/>
              </a:cxn>
              <a:cxn ang="0">
                <a:pos x="531753763" y="40322500"/>
              </a:cxn>
              <a:cxn ang="0">
                <a:pos x="531753763" y="0"/>
              </a:cxn>
              <a:cxn ang="0">
                <a:pos x="491431263" y="0"/>
              </a:cxn>
              <a:cxn ang="0">
                <a:pos x="40322500" y="0"/>
              </a:cxn>
              <a:cxn ang="0">
                <a:pos x="40322500" y="40322500"/>
              </a:cxn>
              <a:cxn ang="0">
                <a:pos x="491431263" y="40322500"/>
              </a:cxn>
              <a:cxn ang="0">
                <a:pos x="491431263" y="63004700"/>
              </a:cxn>
              <a:cxn ang="0">
                <a:pos x="0" y="63004700"/>
              </a:cxn>
              <a:cxn ang="0">
                <a:pos x="0" y="514111875"/>
              </a:cxn>
              <a:cxn ang="0">
                <a:pos x="614918125" y="514111875"/>
              </a:cxn>
              <a:cxn ang="0">
                <a:pos x="614918125" y="63004700"/>
              </a:cxn>
              <a:cxn ang="0">
                <a:pos x="574595625" y="63004700"/>
              </a:cxn>
              <a:cxn ang="0">
                <a:pos x="574595625" y="473789375"/>
              </a:cxn>
              <a:cxn ang="0">
                <a:pos x="40322500" y="473789375"/>
              </a:cxn>
              <a:cxn ang="0">
                <a:pos x="40322500" y="103327200"/>
              </a:cxn>
              <a:cxn ang="0">
                <a:pos x="574595625" y="103327200"/>
              </a:cxn>
              <a:cxn ang="0">
                <a:pos x="574595625" y="473789375"/>
              </a:cxn>
            </a:cxnLst>
            <a:pathLst>
              <a:path w="244" h="204">
                <a:moveTo>
                  <a:pt x="228" y="25"/>
                </a:moveTo>
                <a:lnTo>
                  <a:pt x="211" y="25"/>
                </a:lnTo>
                <a:lnTo>
                  <a:pt x="211" y="16"/>
                </a:lnTo>
                <a:lnTo>
                  <a:pt x="211" y="0"/>
                </a:lnTo>
                <a:lnTo>
                  <a:pt x="195" y="0"/>
                </a:lnTo>
                <a:lnTo>
                  <a:pt x="16" y="0"/>
                </a:lnTo>
                <a:lnTo>
                  <a:pt x="16" y="16"/>
                </a:lnTo>
                <a:lnTo>
                  <a:pt x="195" y="16"/>
                </a:lnTo>
                <a:lnTo>
                  <a:pt x="195" y="25"/>
                </a:lnTo>
                <a:lnTo>
                  <a:pt x="0" y="25"/>
                </a:lnTo>
                <a:lnTo>
                  <a:pt x="0" y="204"/>
                </a:lnTo>
                <a:lnTo>
                  <a:pt x="244" y="204"/>
                </a:lnTo>
                <a:lnTo>
                  <a:pt x="244" y="25"/>
                </a:lnTo>
                <a:lnTo>
                  <a:pt x="228" y="25"/>
                </a:lnTo>
                <a:close/>
                <a:moveTo>
                  <a:pt x="228" y="188"/>
                </a:moveTo>
                <a:lnTo>
                  <a:pt x="16" y="188"/>
                </a:lnTo>
                <a:lnTo>
                  <a:pt x="16" y="41"/>
                </a:lnTo>
                <a:lnTo>
                  <a:pt x="228" y="41"/>
                </a:lnTo>
                <a:lnTo>
                  <a:pt x="228" y="188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40" name="Freeform 385"/>
          <p:cNvSpPr>
            <a:spLocks noEditPoints="1"/>
          </p:cNvSpPr>
          <p:nvPr/>
        </p:nvSpPr>
        <p:spPr>
          <a:xfrm>
            <a:off x="2563813" y="4016375"/>
            <a:ext cx="206375" cy="206375"/>
          </a:xfrm>
          <a:custGeom>
            <a:avLst/>
            <a:gdLst/>
            <a:ahLst/>
            <a:cxnLst>
              <a:cxn ang="0">
                <a:pos x="166370496" y="332739380"/>
              </a:cxn>
              <a:cxn ang="0">
                <a:pos x="332739380" y="166370496"/>
              </a:cxn>
              <a:cxn ang="0">
                <a:pos x="166370496" y="0"/>
              </a:cxn>
              <a:cxn ang="0">
                <a:pos x="0" y="166370496"/>
              </a:cxn>
              <a:cxn ang="0">
                <a:pos x="166370496" y="332739380"/>
              </a:cxn>
              <a:cxn ang="0">
                <a:pos x="103980754" y="275549320"/>
              </a:cxn>
              <a:cxn ang="0">
                <a:pos x="57190060" y="228758626"/>
              </a:cxn>
              <a:cxn ang="0">
                <a:pos x="103980754" y="228758626"/>
              </a:cxn>
              <a:cxn ang="0">
                <a:pos x="103980754" y="275549320"/>
              </a:cxn>
              <a:cxn ang="0">
                <a:pos x="228758626" y="57190060"/>
              </a:cxn>
              <a:cxn ang="0">
                <a:pos x="275549320" y="103980754"/>
              </a:cxn>
              <a:cxn ang="0">
                <a:pos x="228758626" y="103980754"/>
              </a:cxn>
              <a:cxn ang="0">
                <a:pos x="228758626" y="57190060"/>
              </a:cxn>
              <a:cxn ang="0">
                <a:pos x="228758626" y="145573378"/>
              </a:cxn>
              <a:cxn ang="0">
                <a:pos x="288547721" y="145573378"/>
              </a:cxn>
              <a:cxn ang="0">
                <a:pos x="291146756" y="166370496"/>
              </a:cxn>
              <a:cxn ang="0">
                <a:pos x="288547721" y="187166002"/>
              </a:cxn>
              <a:cxn ang="0">
                <a:pos x="228758626" y="187166002"/>
              </a:cxn>
              <a:cxn ang="0">
                <a:pos x="228758626" y="145573378"/>
              </a:cxn>
              <a:cxn ang="0">
                <a:pos x="228758626" y="228758626"/>
              </a:cxn>
              <a:cxn ang="0">
                <a:pos x="275549320" y="228758626"/>
              </a:cxn>
              <a:cxn ang="0">
                <a:pos x="228758626" y="275549320"/>
              </a:cxn>
              <a:cxn ang="0">
                <a:pos x="228758626" y="228758626"/>
              </a:cxn>
              <a:cxn ang="0">
                <a:pos x="145573378" y="44191659"/>
              </a:cxn>
              <a:cxn ang="0">
                <a:pos x="166370496" y="41592624"/>
              </a:cxn>
              <a:cxn ang="0">
                <a:pos x="187166002" y="44191659"/>
              </a:cxn>
              <a:cxn ang="0">
                <a:pos x="187166002" y="103980754"/>
              </a:cxn>
              <a:cxn ang="0">
                <a:pos x="145573378" y="103980754"/>
              </a:cxn>
              <a:cxn ang="0">
                <a:pos x="145573378" y="44191659"/>
              </a:cxn>
              <a:cxn ang="0">
                <a:pos x="145573378" y="145573378"/>
              </a:cxn>
              <a:cxn ang="0">
                <a:pos x="187166002" y="145573378"/>
              </a:cxn>
              <a:cxn ang="0">
                <a:pos x="187166002" y="187166002"/>
              </a:cxn>
              <a:cxn ang="0">
                <a:pos x="145573378" y="187166002"/>
              </a:cxn>
              <a:cxn ang="0">
                <a:pos x="145573378" y="145573378"/>
              </a:cxn>
              <a:cxn ang="0">
                <a:pos x="145573378" y="228758626"/>
              </a:cxn>
              <a:cxn ang="0">
                <a:pos x="187166002" y="228758626"/>
              </a:cxn>
              <a:cxn ang="0">
                <a:pos x="187166002" y="288547721"/>
              </a:cxn>
              <a:cxn ang="0">
                <a:pos x="166370496" y="291146756"/>
              </a:cxn>
              <a:cxn ang="0">
                <a:pos x="145573378" y="288547721"/>
              </a:cxn>
              <a:cxn ang="0">
                <a:pos x="145573378" y="228758626"/>
              </a:cxn>
              <a:cxn ang="0">
                <a:pos x="103980754" y="57190060"/>
              </a:cxn>
              <a:cxn ang="0">
                <a:pos x="103980754" y="103980754"/>
              </a:cxn>
              <a:cxn ang="0">
                <a:pos x="57190060" y="103980754"/>
              </a:cxn>
              <a:cxn ang="0">
                <a:pos x="103980754" y="57190060"/>
              </a:cxn>
              <a:cxn ang="0">
                <a:pos x="41592624" y="166370496"/>
              </a:cxn>
              <a:cxn ang="0">
                <a:pos x="44191659" y="145573378"/>
              </a:cxn>
              <a:cxn ang="0">
                <a:pos x="103980754" y="145573378"/>
              </a:cxn>
              <a:cxn ang="0">
                <a:pos x="103980754" y="187166002"/>
              </a:cxn>
              <a:cxn ang="0">
                <a:pos x="44191659" y="187166002"/>
              </a:cxn>
              <a:cxn ang="0">
                <a:pos x="41592624" y="166370496"/>
              </a:cxn>
            </a:cxnLst>
            <a:pathLst>
              <a:path w="128" h="128">
                <a:moveTo>
                  <a:pt x="64" y="128"/>
                </a:moveTo>
                <a:cubicBezTo>
                  <a:pt x="99" y="128"/>
                  <a:pt x="128" y="99"/>
                  <a:pt x="128" y="64"/>
                </a:cubicBezTo>
                <a:cubicBezTo>
                  <a:pt x="128" y="29"/>
                  <a:pt x="99" y="0"/>
                  <a:pt x="64" y="0"/>
                </a:cubicBezTo>
                <a:cubicBezTo>
                  <a:pt x="29" y="0"/>
                  <a:pt x="0" y="29"/>
                  <a:pt x="0" y="64"/>
                </a:cubicBezTo>
                <a:cubicBezTo>
                  <a:pt x="0" y="99"/>
                  <a:pt x="29" y="128"/>
                  <a:pt x="64" y="128"/>
                </a:cubicBezTo>
                <a:close/>
                <a:moveTo>
                  <a:pt x="40" y="106"/>
                </a:moveTo>
                <a:cubicBezTo>
                  <a:pt x="33" y="101"/>
                  <a:pt x="27" y="95"/>
                  <a:pt x="22" y="88"/>
                </a:cubicBezTo>
                <a:cubicBezTo>
                  <a:pt x="40" y="88"/>
                  <a:pt x="40" y="88"/>
                  <a:pt x="40" y="88"/>
                </a:cubicBezTo>
                <a:lnTo>
                  <a:pt x="40" y="106"/>
                </a:lnTo>
                <a:close/>
                <a:moveTo>
                  <a:pt x="88" y="22"/>
                </a:moveTo>
                <a:cubicBezTo>
                  <a:pt x="95" y="27"/>
                  <a:pt x="101" y="33"/>
                  <a:pt x="106" y="40"/>
                </a:cubicBezTo>
                <a:cubicBezTo>
                  <a:pt x="88" y="40"/>
                  <a:pt x="88" y="40"/>
                  <a:pt x="88" y="40"/>
                </a:cubicBezTo>
                <a:lnTo>
                  <a:pt x="88" y="22"/>
                </a:lnTo>
                <a:close/>
                <a:moveTo>
                  <a:pt x="88" y="56"/>
                </a:moveTo>
                <a:cubicBezTo>
                  <a:pt x="111" y="56"/>
                  <a:pt x="111" y="56"/>
                  <a:pt x="111" y="56"/>
                </a:cubicBezTo>
                <a:cubicBezTo>
                  <a:pt x="112" y="59"/>
                  <a:pt x="112" y="61"/>
                  <a:pt x="112" y="64"/>
                </a:cubicBezTo>
                <a:cubicBezTo>
                  <a:pt x="112" y="67"/>
                  <a:pt x="112" y="69"/>
                  <a:pt x="111" y="72"/>
                </a:cubicBezTo>
                <a:cubicBezTo>
                  <a:pt x="88" y="72"/>
                  <a:pt x="88" y="72"/>
                  <a:pt x="88" y="72"/>
                </a:cubicBezTo>
                <a:lnTo>
                  <a:pt x="88" y="56"/>
                </a:lnTo>
                <a:close/>
                <a:moveTo>
                  <a:pt x="88" y="88"/>
                </a:moveTo>
                <a:cubicBezTo>
                  <a:pt x="106" y="88"/>
                  <a:pt x="106" y="88"/>
                  <a:pt x="106" y="88"/>
                </a:cubicBezTo>
                <a:cubicBezTo>
                  <a:pt x="101" y="95"/>
                  <a:pt x="95" y="101"/>
                  <a:pt x="88" y="106"/>
                </a:cubicBezTo>
                <a:lnTo>
                  <a:pt x="88" y="88"/>
                </a:lnTo>
                <a:close/>
                <a:moveTo>
                  <a:pt x="56" y="17"/>
                </a:moveTo>
                <a:cubicBezTo>
                  <a:pt x="59" y="16"/>
                  <a:pt x="61" y="16"/>
                  <a:pt x="64" y="16"/>
                </a:cubicBezTo>
                <a:cubicBezTo>
                  <a:pt x="67" y="16"/>
                  <a:pt x="69" y="16"/>
                  <a:pt x="72" y="17"/>
                </a:cubicBezTo>
                <a:cubicBezTo>
                  <a:pt x="72" y="40"/>
                  <a:pt x="72" y="40"/>
                  <a:pt x="72" y="40"/>
                </a:cubicBezTo>
                <a:cubicBezTo>
                  <a:pt x="56" y="40"/>
                  <a:pt x="56" y="40"/>
                  <a:pt x="56" y="40"/>
                </a:cubicBezTo>
                <a:lnTo>
                  <a:pt x="56" y="17"/>
                </a:lnTo>
                <a:close/>
                <a:moveTo>
                  <a:pt x="56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72"/>
                  <a:pt x="72" y="72"/>
                  <a:pt x="72" y="72"/>
                </a:cubicBezTo>
                <a:cubicBezTo>
                  <a:pt x="56" y="72"/>
                  <a:pt x="56" y="72"/>
                  <a:pt x="56" y="72"/>
                </a:cubicBezTo>
                <a:lnTo>
                  <a:pt x="56" y="56"/>
                </a:lnTo>
                <a:close/>
                <a:moveTo>
                  <a:pt x="56" y="88"/>
                </a:moveTo>
                <a:cubicBezTo>
                  <a:pt x="72" y="88"/>
                  <a:pt x="72" y="88"/>
                  <a:pt x="72" y="88"/>
                </a:cubicBezTo>
                <a:cubicBezTo>
                  <a:pt x="72" y="111"/>
                  <a:pt x="72" y="111"/>
                  <a:pt x="72" y="111"/>
                </a:cubicBezTo>
                <a:cubicBezTo>
                  <a:pt x="69" y="112"/>
                  <a:pt x="67" y="112"/>
                  <a:pt x="64" y="112"/>
                </a:cubicBezTo>
                <a:cubicBezTo>
                  <a:pt x="61" y="112"/>
                  <a:pt x="59" y="112"/>
                  <a:pt x="56" y="111"/>
                </a:cubicBezTo>
                <a:lnTo>
                  <a:pt x="56" y="88"/>
                </a:lnTo>
                <a:close/>
                <a:moveTo>
                  <a:pt x="40" y="22"/>
                </a:moveTo>
                <a:cubicBezTo>
                  <a:pt x="40" y="40"/>
                  <a:pt x="40" y="40"/>
                  <a:pt x="40" y="40"/>
                </a:cubicBezTo>
                <a:cubicBezTo>
                  <a:pt x="22" y="40"/>
                  <a:pt x="22" y="40"/>
                  <a:pt x="22" y="40"/>
                </a:cubicBezTo>
                <a:cubicBezTo>
                  <a:pt x="27" y="33"/>
                  <a:pt x="33" y="27"/>
                  <a:pt x="40" y="22"/>
                </a:cubicBezTo>
                <a:close/>
                <a:moveTo>
                  <a:pt x="16" y="64"/>
                </a:moveTo>
                <a:cubicBezTo>
                  <a:pt x="16" y="61"/>
                  <a:pt x="16" y="59"/>
                  <a:pt x="17" y="56"/>
                </a:cubicBezTo>
                <a:cubicBezTo>
                  <a:pt x="40" y="56"/>
                  <a:pt x="40" y="56"/>
                  <a:pt x="40" y="56"/>
                </a:cubicBezTo>
                <a:cubicBezTo>
                  <a:pt x="40" y="72"/>
                  <a:pt x="40" y="72"/>
                  <a:pt x="40" y="72"/>
                </a:cubicBezTo>
                <a:cubicBezTo>
                  <a:pt x="17" y="72"/>
                  <a:pt x="17" y="72"/>
                  <a:pt x="17" y="72"/>
                </a:cubicBezTo>
                <a:cubicBezTo>
                  <a:pt x="16" y="69"/>
                  <a:pt x="16" y="67"/>
                  <a:pt x="16" y="64"/>
                </a:cubicBez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41" name="Rectangle 386"/>
          <p:cNvSpPr/>
          <p:nvPr/>
        </p:nvSpPr>
        <p:spPr>
          <a:xfrm>
            <a:off x="2797175" y="4054475"/>
            <a:ext cx="63500" cy="26988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442" name="Freeform 387"/>
          <p:cNvSpPr>
            <a:spLocks noEditPoints="1"/>
          </p:cNvSpPr>
          <p:nvPr/>
        </p:nvSpPr>
        <p:spPr>
          <a:xfrm>
            <a:off x="5213350" y="3951288"/>
            <a:ext cx="388938" cy="298450"/>
          </a:xfrm>
          <a:custGeom>
            <a:avLst/>
            <a:gdLst/>
            <a:ahLst/>
            <a:cxnLst>
              <a:cxn ang="0">
                <a:pos x="514112536" y="63004700"/>
              </a:cxn>
              <a:cxn ang="0">
                <a:pos x="473789984" y="20161250"/>
              </a:cxn>
              <a:cxn ang="0">
                <a:pos x="410786791" y="0"/>
              </a:cxn>
              <a:cxn ang="0">
                <a:pos x="206653078" y="20161250"/>
              </a:cxn>
              <a:cxn ang="0">
                <a:pos x="103327333" y="42843450"/>
              </a:cxn>
              <a:cxn ang="0">
                <a:pos x="103327333" y="123488450"/>
              </a:cxn>
              <a:cxn ang="0">
                <a:pos x="63004781" y="473789375"/>
              </a:cxn>
              <a:cxn ang="0">
                <a:pos x="617439869" y="123488450"/>
              </a:cxn>
              <a:cxn ang="0">
                <a:pos x="564515726" y="163810950"/>
              </a:cxn>
              <a:cxn ang="0">
                <a:pos x="554435088" y="226814063"/>
              </a:cxn>
              <a:cxn ang="0">
                <a:pos x="451109342" y="163810950"/>
              </a:cxn>
              <a:cxn ang="0">
                <a:pos x="539314131" y="330141263"/>
              </a:cxn>
              <a:cxn ang="0">
                <a:pos x="451109342" y="267136563"/>
              </a:cxn>
              <a:cxn ang="0">
                <a:pos x="539314131" y="330141263"/>
              </a:cxn>
              <a:cxn ang="0">
                <a:pos x="287298182" y="267136563"/>
              </a:cxn>
              <a:cxn ang="0">
                <a:pos x="206653078" y="330141263"/>
              </a:cxn>
              <a:cxn ang="0">
                <a:pos x="163811161" y="330141263"/>
              </a:cxn>
              <a:cxn ang="0">
                <a:pos x="68045100" y="267136563"/>
              </a:cxn>
              <a:cxn ang="0">
                <a:pos x="163811161" y="330141263"/>
              </a:cxn>
              <a:cxn ang="0">
                <a:pos x="330141687" y="226814063"/>
              </a:cxn>
              <a:cxn ang="0">
                <a:pos x="410786791" y="163810950"/>
              </a:cxn>
              <a:cxn ang="0">
                <a:pos x="287298182" y="226814063"/>
              </a:cxn>
              <a:cxn ang="0">
                <a:pos x="206653078" y="163810950"/>
              </a:cxn>
              <a:cxn ang="0">
                <a:pos x="287298182" y="226814063"/>
              </a:cxn>
              <a:cxn ang="0">
                <a:pos x="410786791" y="267136563"/>
              </a:cxn>
              <a:cxn ang="0">
                <a:pos x="330141687" y="330141263"/>
              </a:cxn>
              <a:cxn ang="0">
                <a:pos x="143649885" y="63004700"/>
              </a:cxn>
              <a:cxn ang="0">
                <a:pos x="206653078" y="83165950"/>
              </a:cxn>
              <a:cxn ang="0">
                <a:pos x="410786791" y="63004700"/>
              </a:cxn>
              <a:cxn ang="0">
                <a:pos x="473789984" y="123488450"/>
              </a:cxn>
              <a:cxn ang="0">
                <a:pos x="143649885" y="63004700"/>
              </a:cxn>
              <a:cxn ang="0">
                <a:pos x="163811161" y="226814063"/>
              </a:cxn>
              <a:cxn ang="0">
                <a:pos x="50403190" y="163810950"/>
              </a:cxn>
              <a:cxn ang="0">
                <a:pos x="95766061" y="430947513"/>
              </a:cxn>
              <a:cxn ang="0">
                <a:pos x="163811161" y="370463763"/>
              </a:cxn>
              <a:cxn ang="0">
                <a:pos x="95766061" y="430947513"/>
              </a:cxn>
              <a:cxn ang="0">
                <a:pos x="206653078" y="370463763"/>
              </a:cxn>
              <a:cxn ang="0">
                <a:pos x="287298182" y="430947513"/>
              </a:cxn>
              <a:cxn ang="0">
                <a:pos x="330141687" y="430947513"/>
              </a:cxn>
              <a:cxn ang="0">
                <a:pos x="410786791" y="370463763"/>
              </a:cxn>
              <a:cxn ang="0">
                <a:pos x="330141687" y="430947513"/>
              </a:cxn>
              <a:cxn ang="0">
                <a:pos x="451109342" y="370463763"/>
              </a:cxn>
              <a:cxn ang="0">
                <a:pos x="521673808" y="430947513"/>
              </a:cxn>
            </a:cxnLst>
            <a:pathLst>
              <a:path w="245" h="188">
                <a:moveTo>
                  <a:pt x="204" y="49"/>
                </a:moveTo>
                <a:lnTo>
                  <a:pt x="204" y="25"/>
                </a:lnTo>
                <a:lnTo>
                  <a:pt x="204" y="8"/>
                </a:lnTo>
                <a:lnTo>
                  <a:pt x="188" y="8"/>
                </a:lnTo>
                <a:lnTo>
                  <a:pt x="163" y="8"/>
                </a:lnTo>
                <a:lnTo>
                  <a:pt x="163" y="0"/>
                </a:lnTo>
                <a:lnTo>
                  <a:pt x="82" y="0"/>
                </a:lnTo>
                <a:lnTo>
                  <a:pt x="82" y="8"/>
                </a:lnTo>
                <a:lnTo>
                  <a:pt x="41" y="8"/>
                </a:lnTo>
                <a:lnTo>
                  <a:pt x="41" y="17"/>
                </a:lnTo>
                <a:lnTo>
                  <a:pt x="41" y="25"/>
                </a:lnTo>
                <a:lnTo>
                  <a:pt x="41" y="49"/>
                </a:lnTo>
                <a:lnTo>
                  <a:pt x="0" y="49"/>
                </a:lnTo>
                <a:lnTo>
                  <a:pt x="25" y="188"/>
                </a:lnTo>
                <a:lnTo>
                  <a:pt x="220" y="188"/>
                </a:lnTo>
                <a:lnTo>
                  <a:pt x="245" y="49"/>
                </a:lnTo>
                <a:lnTo>
                  <a:pt x="204" y="49"/>
                </a:lnTo>
                <a:close/>
                <a:moveTo>
                  <a:pt x="224" y="65"/>
                </a:moveTo>
                <a:lnTo>
                  <a:pt x="224" y="65"/>
                </a:lnTo>
                <a:lnTo>
                  <a:pt x="220" y="90"/>
                </a:lnTo>
                <a:lnTo>
                  <a:pt x="179" y="90"/>
                </a:lnTo>
                <a:lnTo>
                  <a:pt x="179" y="65"/>
                </a:lnTo>
                <a:lnTo>
                  <a:pt x="224" y="65"/>
                </a:lnTo>
                <a:close/>
                <a:moveTo>
                  <a:pt x="214" y="131"/>
                </a:moveTo>
                <a:lnTo>
                  <a:pt x="179" y="131"/>
                </a:lnTo>
                <a:lnTo>
                  <a:pt x="179" y="106"/>
                </a:lnTo>
                <a:lnTo>
                  <a:pt x="218" y="106"/>
                </a:lnTo>
                <a:lnTo>
                  <a:pt x="214" y="131"/>
                </a:lnTo>
                <a:close/>
                <a:moveTo>
                  <a:pt x="82" y="106"/>
                </a:moveTo>
                <a:lnTo>
                  <a:pt x="114" y="106"/>
                </a:lnTo>
                <a:lnTo>
                  <a:pt x="114" y="131"/>
                </a:lnTo>
                <a:lnTo>
                  <a:pt x="82" y="131"/>
                </a:lnTo>
                <a:lnTo>
                  <a:pt x="82" y="106"/>
                </a:lnTo>
                <a:close/>
                <a:moveTo>
                  <a:pt x="65" y="131"/>
                </a:moveTo>
                <a:lnTo>
                  <a:pt x="31" y="131"/>
                </a:lnTo>
                <a:lnTo>
                  <a:pt x="27" y="106"/>
                </a:lnTo>
                <a:lnTo>
                  <a:pt x="65" y="106"/>
                </a:lnTo>
                <a:lnTo>
                  <a:pt x="65" y="131"/>
                </a:lnTo>
                <a:close/>
                <a:moveTo>
                  <a:pt x="163" y="90"/>
                </a:moveTo>
                <a:lnTo>
                  <a:pt x="131" y="90"/>
                </a:lnTo>
                <a:lnTo>
                  <a:pt x="131" y="65"/>
                </a:lnTo>
                <a:lnTo>
                  <a:pt x="163" y="65"/>
                </a:lnTo>
                <a:lnTo>
                  <a:pt x="163" y="90"/>
                </a:lnTo>
                <a:close/>
                <a:moveTo>
                  <a:pt x="114" y="90"/>
                </a:moveTo>
                <a:lnTo>
                  <a:pt x="82" y="90"/>
                </a:lnTo>
                <a:lnTo>
                  <a:pt x="82" y="65"/>
                </a:lnTo>
                <a:lnTo>
                  <a:pt x="114" y="65"/>
                </a:lnTo>
                <a:lnTo>
                  <a:pt x="114" y="90"/>
                </a:lnTo>
                <a:close/>
                <a:moveTo>
                  <a:pt x="131" y="106"/>
                </a:moveTo>
                <a:lnTo>
                  <a:pt x="163" y="106"/>
                </a:lnTo>
                <a:lnTo>
                  <a:pt x="163" y="131"/>
                </a:lnTo>
                <a:lnTo>
                  <a:pt x="131" y="131"/>
                </a:lnTo>
                <a:lnTo>
                  <a:pt x="131" y="106"/>
                </a:lnTo>
                <a:close/>
                <a:moveTo>
                  <a:pt x="57" y="25"/>
                </a:moveTo>
                <a:lnTo>
                  <a:pt x="82" y="25"/>
                </a:lnTo>
                <a:lnTo>
                  <a:pt x="82" y="33"/>
                </a:lnTo>
                <a:lnTo>
                  <a:pt x="163" y="33"/>
                </a:lnTo>
                <a:lnTo>
                  <a:pt x="163" y="25"/>
                </a:lnTo>
                <a:lnTo>
                  <a:pt x="188" y="25"/>
                </a:lnTo>
                <a:lnTo>
                  <a:pt x="188" y="49"/>
                </a:lnTo>
                <a:lnTo>
                  <a:pt x="57" y="49"/>
                </a:lnTo>
                <a:lnTo>
                  <a:pt x="57" y="25"/>
                </a:lnTo>
                <a:close/>
                <a:moveTo>
                  <a:pt x="65" y="65"/>
                </a:moveTo>
                <a:lnTo>
                  <a:pt x="65" y="90"/>
                </a:lnTo>
                <a:lnTo>
                  <a:pt x="24" y="90"/>
                </a:lnTo>
                <a:lnTo>
                  <a:pt x="20" y="65"/>
                </a:lnTo>
                <a:lnTo>
                  <a:pt x="65" y="65"/>
                </a:lnTo>
                <a:close/>
                <a:moveTo>
                  <a:pt x="38" y="171"/>
                </a:moveTo>
                <a:lnTo>
                  <a:pt x="34" y="147"/>
                </a:lnTo>
                <a:lnTo>
                  <a:pt x="65" y="147"/>
                </a:lnTo>
                <a:lnTo>
                  <a:pt x="65" y="171"/>
                </a:lnTo>
                <a:lnTo>
                  <a:pt x="38" y="171"/>
                </a:lnTo>
                <a:close/>
                <a:moveTo>
                  <a:pt x="82" y="171"/>
                </a:moveTo>
                <a:lnTo>
                  <a:pt x="82" y="147"/>
                </a:lnTo>
                <a:lnTo>
                  <a:pt x="114" y="147"/>
                </a:lnTo>
                <a:lnTo>
                  <a:pt x="114" y="171"/>
                </a:lnTo>
                <a:lnTo>
                  <a:pt x="82" y="171"/>
                </a:lnTo>
                <a:close/>
                <a:moveTo>
                  <a:pt x="131" y="171"/>
                </a:moveTo>
                <a:lnTo>
                  <a:pt x="131" y="147"/>
                </a:lnTo>
                <a:lnTo>
                  <a:pt x="163" y="147"/>
                </a:lnTo>
                <a:lnTo>
                  <a:pt x="163" y="171"/>
                </a:lnTo>
                <a:lnTo>
                  <a:pt x="131" y="171"/>
                </a:lnTo>
                <a:close/>
                <a:moveTo>
                  <a:pt x="179" y="171"/>
                </a:moveTo>
                <a:lnTo>
                  <a:pt x="179" y="147"/>
                </a:lnTo>
                <a:lnTo>
                  <a:pt x="211" y="147"/>
                </a:lnTo>
                <a:lnTo>
                  <a:pt x="207" y="171"/>
                </a:lnTo>
                <a:lnTo>
                  <a:pt x="179" y="171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43" name="Freeform 388"/>
          <p:cNvSpPr>
            <a:spLocks noEditPoints="1"/>
          </p:cNvSpPr>
          <p:nvPr/>
        </p:nvSpPr>
        <p:spPr>
          <a:xfrm>
            <a:off x="5924550" y="3906838"/>
            <a:ext cx="311150" cy="387350"/>
          </a:xfrm>
          <a:custGeom>
            <a:avLst/>
            <a:gdLst/>
            <a:ahLst/>
            <a:cxnLst>
              <a:cxn ang="0">
                <a:pos x="441210700" y="125033352"/>
              </a:cxn>
              <a:cxn ang="0">
                <a:pos x="378181758" y="125033352"/>
              </a:cxn>
              <a:cxn ang="0">
                <a:pos x="252120632" y="0"/>
              </a:cxn>
              <a:cxn ang="0">
                <a:pos x="126061126" y="125033352"/>
              </a:cxn>
              <a:cxn ang="0">
                <a:pos x="63030563" y="125033352"/>
              </a:cxn>
              <a:cxn ang="0">
                <a:pos x="0" y="625166760"/>
              </a:cxn>
              <a:cxn ang="0">
                <a:pos x="504241263" y="625166760"/>
              </a:cxn>
              <a:cxn ang="0">
                <a:pos x="441210700" y="125033352"/>
              </a:cxn>
              <a:cxn ang="0">
                <a:pos x="252120632" y="41677246"/>
              </a:cxn>
              <a:cxn ang="0">
                <a:pos x="336160302" y="125033352"/>
              </a:cxn>
              <a:cxn ang="0">
                <a:pos x="168080961" y="125033352"/>
              </a:cxn>
              <a:cxn ang="0">
                <a:pos x="252120632" y="41677246"/>
              </a:cxn>
              <a:cxn ang="0">
                <a:pos x="99798121" y="166710598"/>
              </a:cxn>
              <a:cxn ang="0">
                <a:pos x="399190865" y="166710598"/>
              </a:cxn>
              <a:cxn ang="0">
                <a:pos x="401817814" y="166710598"/>
              </a:cxn>
              <a:cxn ang="0">
                <a:pos x="456969151" y="583489514"/>
              </a:cxn>
              <a:cxn ang="0">
                <a:pos x="47272112" y="583489514"/>
              </a:cxn>
              <a:cxn ang="0">
                <a:pos x="99798121" y="166710598"/>
              </a:cxn>
            </a:cxnLst>
            <a:pathLst>
              <a:path w="192" h="240">
                <a:moveTo>
                  <a:pt x="168" y="48"/>
                </a:moveTo>
                <a:cubicBezTo>
                  <a:pt x="144" y="48"/>
                  <a:pt x="144" y="48"/>
                  <a:pt x="144" y="48"/>
                </a:cubicBezTo>
                <a:cubicBezTo>
                  <a:pt x="144" y="21"/>
                  <a:pt x="123" y="0"/>
                  <a:pt x="96" y="0"/>
                </a:cubicBezTo>
                <a:cubicBezTo>
                  <a:pt x="69" y="0"/>
                  <a:pt x="48" y="21"/>
                  <a:pt x="48" y="48"/>
                </a:cubicBezTo>
                <a:cubicBezTo>
                  <a:pt x="24" y="48"/>
                  <a:pt x="24" y="48"/>
                  <a:pt x="24" y="48"/>
                </a:cubicBezTo>
                <a:cubicBezTo>
                  <a:pt x="0" y="240"/>
                  <a:pt x="0" y="240"/>
                  <a:pt x="0" y="240"/>
                </a:cubicBezTo>
                <a:cubicBezTo>
                  <a:pt x="192" y="240"/>
                  <a:pt x="192" y="240"/>
                  <a:pt x="192" y="240"/>
                </a:cubicBezTo>
                <a:lnTo>
                  <a:pt x="168" y="48"/>
                </a:lnTo>
                <a:close/>
                <a:moveTo>
                  <a:pt x="96" y="16"/>
                </a:moveTo>
                <a:cubicBezTo>
                  <a:pt x="114" y="16"/>
                  <a:pt x="128" y="30"/>
                  <a:pt x="128" y="48"/>
                </a:cubicBezTo>
                <a:cubicBezTo>
                  <a:pt x="64" y="48"/>
                  <a:pt x="64" y="48"/>
                  <a:pt x="64" y="48"/>
                </a:cubicBezTo>
                <a:cubicBezTo>
                  <a:pt x="64" y="30"/>
                  <a:pt x="78" y="16"/>
                  <a:pt x="96" y="16"/>
                </a:cubicBezTo>
                <a:close/>
                <a:moveTo>
                  <a:pt x="38" y="64"/>
                </a:moveTo>
                <a:cubicBezTo>
                  <a:pt x="152" y="64"/>
                  <a:pt x="152" y="64"/>
                  <a:pt x="152" y="64"/>
                </a:cubicBezTo>
                <a:cubicBezTo>
                  <a:pt x="153" y="64"/>
                  <a:pt x="153" y="64"/>
                  <a:pt x="153" y="6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18" y="224"/>
                  <a:pt x="18" y="224"/>
                  <a:pt x="18" y="224"/>
                </a:cubicBezTo>
                <a:lnTo>
                  <a:pt x="38" y="64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44" name="Freeform 389"/>
          <p:cNvSpPr>
            <a:spLocks noEditPoints="1"/>
          </p:cNvSpPr>
          <p:nvPr/>
        </p:nvSpPr>
        <p:spPr>
          <a:xfrm>
            <a:off x="6557963" y="3906838"/>
            <a:ext cx="387350" cy="387350"/>
          </a:xfrm>
          <a:custGeom>
            <a:avLst/>
            <a:gdLst/>
            <a:ahLst/>
            <a:cxnLst>
              <a:cxn ang="0">
                <a:pos x="312583380" y="0"/>
              </a:cxn>
              <a:cxn ang="0">
                <a:pos x="0" y="312583380"/>
              </a:cxn>
              <a:cxn ang="0">
                <a:pos x="312583380" y="625166760"/>
              </a:cxn>
              <a:cxn ang="0">
                <a:pos x="625166760" y="312583380"/>
              </a:cxn>
              <a:cxn ang="0">
                <a:pos x="312583380" y="0"/>
              </a:cxn>
              <a:cxn ang="0">
                <a:pos x="312583380" y="583489514"/>
              </a:cxn>
              <a:cxn ang="0">
                <a:pos x="41677246" y="312583380"/>
              </a:cxn>
              <a:cxn ang="0">
                <a:pos x="312583380" y="41677246"/>
              </a:cxn>
              <a:cxn ang="0">
                <a:pos x="583489514" y="312583380"/>
              </a:cxn>
              <a:cxn ang="0">
                <a:pos x="312583380" y="583489514"/>
              </a:cxn>
            </a:cxnLst>
            <a:pathLst>
              <a:path w="240" h="240">
                <a:moveTo>
                  <a:pt x="120" y="0"/>
                </a:moveTo>
                <a:cubicBezTo>
                  <a:pt x="54" y="0"/>
                  <a:pt x="0" y="54"/>
                  <a:pt x="0" y="120"/>
                </a:cubicBezTo>
                <a:cubicBezTo>
                  <a:pt x="0" y="186"/>
                  <a:pt x="54" y="240"/>
                  <a:pt x="120" y="240"/>
                </a:cubicBezTo>
                <a:cubicBezTo>
                  <a:pt x="186" y="240"/>
                  <a:pt x="240" y="186"/>
                  <a:pt x="240" y="120"/>
                </a:cubicBezTo>
                <a:cubicBezTo>
                  <a:pt x="240" y="54"/>
                  <a:pt x="186" y="0"/>
                  <a:pt x="120" y="0"/>
                </a:cubicBezTo>
                <a:close/>
                <a:moveTo>
                  <a:pt x="120" y="224"/>
                </a:moveTo>
                <a:cubicBezTo>
                  <a:pt x="63" y="224"/>
                  <a:pt x="16" y="177"/>
                  <a:pt x="16" y="120"/>
                </a:cubicBezTo>
                <a:cubicBezTo>
                  <a:pt x="16" y="63"/>
                  <a:pt x="63" y="16"/>
                  <a:pt x="120" y="16"/>
                </a:cubicBezTo>
                <a:cubicBezTo>
                  <a:pt x="177" y="16"/>
                  <a:pt x="224" y="63"/>
                  <a:pt x="224" y="120"/>
                </a:cubicBezTo>
                <a:cubicBezTo>
                  <a:pt x="224" y="177"/>
                  <a:pt x="177" y="224"/>
                  <a:pt x="120" y="224"/>
                </a:cubicBez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45" name="Freeform 390"/>
          <p:cNvSpPr>
            <a:spLocks noEditPoints="1"/>
          </p:cNvSpPr>
          <p:nvPr/>
        </p:nvSpPr>
        <p:spPr>
          <a:xfrm>
            <a:off x="6700838" y="3998913"/>
            <a:ext cx="150812" cy="203200"/>
          </a:xfrm>
          <a:custGeom>
            <a:avLst/>
            <a:gdLst/>
            <a:ahLst/>
            <a:cxnLst>
              <a:cxn ang="0">
                <a:pos x="0" y="322580000"/>
              </a:cxn>
              <a:cxn ang="0">
                <a:pos x="239414844" y="161290000"/>
              </a:cxn>
              <a:cxn ang="0">
                <a:pos x="0" y="0"/>
              </a:cxn>
              <a:cxn ang="0">
                <a:pos x="0" y="322580000"/>
              </a:cxn>
              <a:cxn ang="0">
                <a:pos x="40322366" y="75604688"/>
              </a:cxn>
              <a:cxn ang="0">
                <a:pos x="168850703" y="161290000"/>
              </a:cxn>
              <a:cxn ang="0">
                <a:pos x="40322366" y="246975313"/>
              </a:cxn>
              <a:cxn ang="0">
                <a:pos x="40322366" y="75604688"/>
              </a:cxn>
            </a:cxnLst>
            <a:pathLst>
              <a:path w="95" h="128">
                <a:moveTo>
                  <a:pt x="0" y="128"/>
                </a:moveTo>
                <a:lnTo>
                  <a:pt x="95" y="64"/>
                </a:lnTo>
                <a:lnTo>
                  <a:pt x="0" y="0"/>
                </a:lnTo>
                <a:lnTo>
                  <a:pt x="0" y="128"/>
                </a:lnTo>
                <a:close/>
                <a:moveTo>
                  <a:pt x="16" y="30"/>
                </a:moveTo>
                <a:lnTo>
                  <a:pt x="67" y="64"/>
                </a:lnTo>
                <a:lnTo>
                  <a:pt x="16" y="98"/>
                </a:lnTo>
                <a:lnTo>
                  <a:pt x="16" y="30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46" name="Freeform 391"/>
          <p:cNvSpPr>
            <a:spLocks noEditPoints="1"/>
          </p:cNvSpPr>
          <p:nvPr/>
        </p:nvSpPr>
        <p:spPr>
          <a:xfrm>
            <a:off x="7243763" y="3906838"/>
            <a:ext cx="387350" cy="387350"/>
          </a:xfrm>
          <a:custGeom>
            <a:avLst/>
            <a:gdLst/>
            <a:ahLst/>
            <a:cxnLst>
              <a:cxn ang="0">
                <a:pos x="312583380" y="0"/>
              </a:cxn>
              <a:cxn ang="0">
                <a:pos x="0" y="312583380"/>
              </a:cxn>
              <a:cxn ang="0">
                <a:pos x="312583380" y="625166760"/>
              </a:cxn>
              <a:cxn ang="0">
                <a:pos x="625166760" y="312583380"/>
              </a:cxn>
              <a:cxn ang="0">
                <a:pos x="312583380" y="0"/>
              </a:cxn>
              <a:cxn ang="0">
                <a:pos x="312583380" y="583489514"/>
              </a:cxn>
              <a:cxn ang="0">
                <a:pos x="41677246" y="312583380"/>
              </a:cxn>
              <a:cxn ang="0">
                <a:pos x="312583380" y="41677246"/>
              </a:cxn>
              <a:cxn ang="0">
                <a:pos x="583489514" y="312583380"/>
              </a:cxn>
              <a:cxn ang="0">
                <a:pos x="312583380" y="583489514"/>
              </a:cxn>
            </a:cxnLst>
            <a:pathLst>
              <a:path w="240" h="240">
                <a:moveTo>
                  <a:pt x="120" y="0"/>
                </a:moveTo>
                <a:cubicBezTo>
                  <a:pt x="54" y="0"/>
                  <a:pt x="0" y="54"/>
                  <a:pt x="0" y="120"/>
                </a:cubicBezTo>
                <a:cubicBezTo>
                  <a:pt x="0" y="186"/>
                  <a:pt x="54" y="240"/>
                  <a:pt x="120" y="240"/>
                </a:cubicBezTo>
                <a:cubicBezTo>
                  <a:pt x="186" y="240"/>
                  <a:pt x="240" y="186"/>
                  <a:pt x="240" y="120"/>
                </a:cubicBezTo>
                <a:cubicBezTo>
                  <a:pt x="240" y="54"/>
                  <a:pt x="186" y="0"/>
                  <a:pt x="120" y="0"/>
                </a:cubicBezTo>
                <a:close/>
                <a:moveTo>
                  <a:pt x="120" y="224"/>
                </a:moveTo>
                <a:cubicBezTo>
                  <a:pt x="63" y="224"/>
                  <a:pt x="16" y="177"/>
                  <a:pt x="16" y="120"/>
                </a:cubicBezTo>
                <a:cubicBezTo>
                  <a:pt x="16" y="63"/>
                  <a:pt x="63" y="16"/>
                  <a:pt x="120" y="16"/>
                </a:cubicBezTo>
                <a:cubicBezTo>
                  <a:pt x="177" y="16"/>
                  <a:pt x="224" y="63"/>
                  <a:pt x="224" y="120"/>
                </a:cubicBezTo>
                <a:cubicBezTo>
                  <a:pt x="224" y="177"/>
                  <a:pt x="177" y="224"/>
                  <a:pt x="120" y="224"/>
                </a:cubicBez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47" name="Freeform 392"/>
          <p:cNvSpPr>
            <a:spLocks noEditPoints="1"/>
          </p:cNvSpPr>
          <p:nvPr/>
        </p:nvSpPr>
        <p:spPr>
          <a:xfrm>
            <a:off x="7353300" y="4010025"/>
            <a:ext cx="65088" cy="180975"/>
          </a:xfrm>
          <a:custGeom>
            <a:avLst/>
            <a:gdLst/>
            <a:ahLst/>
            <a:cxnLst>
              <a:cxn ang="0">
                <a:pos x="0" y="287297813"/>
              </a:cxn>
              <a:cxn ang="0">
                <a:pos x="103327994" y="287297813"/>
              </a:cxn>
              <a:cxn ang="0">
                <a:pos x="103327994" y="0"/>
              </a:cxn>
              <a:cxn ang="0">
                <a:pos x="0" y="0"/>
              </a:cxn>
              <a:cxn ang="0">
                <a:pos x="0" y="287297813"/>
              </a:cxn>
              <a:cxn ang="0">
                <a:pos x="40322810" y="40322500"/>
              </a:cxn>
              <a:cxn ang="0">
                <a:pos x="60484215" y="40322500"/>
              </a:cxn>
              <a:cxn ang="0">
                <a:pos x="60484215" y="246975313"/>
              </a:cxn>
              <a:cxn ang="0">
                <a:pos x="40322810" y="246975313"/>
              </a:cxn>
              <a:cxn ang="0">
                <a:pos x="40322810" y="40322500"/>
              </a:cxn>
            </a:cxnLst>
            <a:pathLst>
              <a:path w="41" h="114">
                <a:moveTo>
                  <a:pt x="0" y="114"/>
                </a:moveTo>
                <a:lnTo>
                  <a:pt x="41" y="114"/>
                </a:lnTo>
                <a:lnTo>
                  <a:pt x="41" y="0"/>
                </a:lnTo>
                <a:lnTo>
                  <a:pt x="0" y="0"/>
                </a:lnTo>
                <a:lnTo>
                  <a:pt x="0" y="114"/>
                </a:lnTo>
                <a:close/>
                <a:moveTo>
                  <a:pt x="16" y="16"/>
                </a:moveTo>
                <a:lnTo>
                  <a:pt x="24" y="16"/>
                </a:lnTo>
                <a:lnTo>
                  <a:pt x="24" y="98"/>
                </a:lnTo>
                <a:lnTo>
                  <a:pt x="16" y="98"/>
                </a:lnTo>
                <a:lnTo>
                  <a:pt x="16" y="16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48" name="Freeform 393"/>
          <p:cNvSpPr>
            <a:spLocks noEditPoints="1"/>
          </p:cNvSpPr>
          <p:nvPr/>
        </p:nvSpPr>
        <p:spPr>
          <a:xfrm>
            <a:off x="7456488" y="4010025"/>
            <a:ext cx="65087" cy="180975"/>
          </a:xfrm>
          <a:custGeom>
            <a:avLst/>
            <a:gdLst/>
            <a:ahLst/>
            <a:cxnLst>
              <a:cxn ang="0">
                <a:pos x="0" y="287297813"/>
              </a:cxn>
              <a:cxn ang="0">
                <a:pos x="103326406" y="287297813"/>
              </a:cxn>
              <a:cxn ang="0">
                <a:pos x="103326406" y="0"/>
              </a:cxn>
              <a:cxn ang="0">
                <a:pos x="0" y="0"/>
              </a:cxn>
              <a:cxn ang="0">
                <a:pos x="0" y="287297813"/>
              </a:cxn>
              <a:cxn ang="0">
                <a:pos x="40322190" y="40322500"/>
              </a:cxn>
              <a:cxn ang="0">
                <a:pos x="60483285" y="40322500"/>
              </a:cxn>
              <a:cxn ang="0">
                <a:pos x="60483285" y="246975313"/>
              </a:cxn>
              <a:cxn ang="0">
                <a:pos x="40322190" y="246975313"/>
              </a:cxn>
              <a:cxn ang="0">
                <a:pos x="40322190" y="40322500"/>
              </a:cxn>
            </a:cxnLst>
            <a:pathLst>
              <a:path w="41" h="114">
                <a:moveTo>
                  <a:pt x="0" y="114"/>
                </a:moveTo>
                <a:lnTo>
                  <a:pt x="41" y="114"/>
                </a:lnTo>
                <a:lnTo>
                  <a:pt x="41" y="0"/>
                </a:lnTo>
                <a:lnTo>
                  <a:pt x="0" y="0"/>
                </a:lnTo>
                <a:lnTo>
                  <a:pt x="0" y="114"/>
                </a:lnTo>
                <a:close/>
                <a:moveTo>
                  <a:pt x="16" y="16"/>
                </a:moveTo>
                <a:lnTo>
                  <a:pt x="24" y="16"/>
                </a:lnTo>
                <a:lnTo>
                  <a:pt x="24" y="98"/>
                </a:lnTo>
                <a:lnTo>
                  <a:pt x="16" y="98"/>
                </a:lnTo>
                <a:lnTo>
                  <a:pt x="16" y="16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49" name="Freeform 394"/>
          <p:cNvSpPr>
            <a:spLocks noEditPoints="1"/>
          </p:cNvSpPr>
          <p:nvPr/>
        </p:nvSpPr>
        <p:spPr>
          <a:xfrm>
            <a:off x="10623550" y="3906838"/>
            <a:ext cx="387350" cy="387350"/>
          </a:xfrm>
          <a:custGeom>
            <a:avLst/>
            <a:gdLst/>
            <a:ahLst/>
            <a:cxnLst>
              <a:cxn ang="0">
                <a:pos x="312583380" y="0"/>
              </a:cxn>
              <a:cxn ang="0">
                <a:pos x="0" y="312583380"/>
              </a:cxn>
              <a:cxn ang="0">
                <a:pos x="312583380" y="625166760"/>
              </a:cxn>
              <a:cxn ang="0">
                <a:pos x="625166760" y="312583380"/>
              </a:cxn>
              <a:cxn ang="0">
                <a:pos x="312583380" y="0"/>
              </a:cxn>
              <a:cxn ang="0">
                <a:pos x="312583380" y="583489514"/>
              </a:cxn>
              <a:cxn ang="0">
                <a:pos x="41677246" y="312583380"/>
              </a:cxn>
              <a:cxn ang="0">
                <a:pos x="312583380" y="41677246"/>
              </a:cxn>
              <a:cxn ang="0">
                <a:pos x="583489514" y="312583380"/>
              </a:cxn>
              <a:cxn ang="0">
                <a:pos x="312583380" y="583489514"/>
              </a:cxn>
            </a:cxnLst>
            <a:pathLst>
              <a:path w="240" h="240">
                <a:moveTo>
                  <a:pt x="120" y="0"/>
                </a:moveTo>
                <a:cubicBezTo>
                  <a:pt x="54" y="0"/>
                  <a:pt x="0" y="54"/>
                  <a:pt x="0" y="120"/>
                </a:cubicBezTo>
                <a:cubicBezTo>
                  <a:pt x="0" y="186"/>
                  <a:pt x="54" y="240"/>
                  <a:pt x="120" y="240"/>
                </a:cubicBezTo>
                <a:cubicBezTo>
                  <a:pt x="186" y="240"/>
                  <a:pt x="240" y="186"/>
                  <a:pt x="240" y="120"/>
                </a:cubicBezTo>
                <a:cubicBezTo>
                  <a:pt x="240" y="54"/>
                  <a:pt x="186" y="0"/>
                  <a:pt x="120" y="0"/>
                </a:cubicBezTo>
                <a:close/>
                <a:moveTo>
                  <a:pt x="120" y="224"/>
                </a:moveTo>
                <a:cubicBezTo>
                  <a:pt x="63" y="224"/>
                  <a:pt x="16" y="177"/>
                  <a:pt x="16" y="120"/>
                </a:cubicBezTo>
                <a:cubicBezTo>
                  <a:pt x="16" y="63"/>
                  <a:pt x="63" y="16"/>
                  <a:pt x="120" y="16"/>
                </a:cubicBezTo>
                <a:cubicBezTo>
                  <a:pt x="177" y="16"/>
                  <a:pt x="224" y="63"/>
                  <a:pt x="224" y="120"/>
                </a:cubicBezTo>
                <a:cubicBezTo>
                  <a:pt x="224" y="177"/>
                  <a:pt x="177" y="224"/>
                  <a:pt x="120" y="224"/>
                </a:cubicBez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50" name="Freeform 395"/>
          <p:cNvSpPr>
            <a:spLocks noEditPoints="1"/>
          </p:cNvSpPr>
          <p:nvPr/>
        </p:nvSpPr>
        <p:spPr>
          <a:xfrm>
            <a:off x="10714038" y="4017963"/>
            <a:ext cx="206375" cy="165100"/>
          </a:xfrm>
          <a:custGeom>
            <a:avLst/>
            <a:gdLst/>
            <a:ahLst/>
            <a:cxnLst>
              <a:cxn ang="0">
                <a:pos x="287297813" y="93246575"/>
              </a:cxn>
              <a:cxn ang="0">
                <a:pos x="143649700" y="0"/>
              </a:cxn>
              <a:cxn ang="0">
                <a:pos x="143649700" y="93246575"/>
              </a:cxn>
              <a:cxn ang="0">
                <a:pos x="0" y="0"/>
              </a:cxn>
              <a:cxn ang="0">
                <a:pos x="0" y="262096250"/>
              </a:cxn>
              <a:cxn ang="0">
                <a:pos x="143649700" y="168851263"/>
              </a:cxn>
              <a:cxn ang="0">
                <a:pos x="143649700" y="262096250"/>
              </a:cxn>
              <a:cxn ang="0">
                <a:pos x="287297813" y="168851263"/>
              </a:cxn>
              <a:cxn ang="0">
                <a:pos x="287297813" y="234375325"/>
              </a:cxn>
              <a:cxn ang="0">
                <a:pos x="327620313" y="234375325"/>
              </a:cxn>
              <a:cxn ang="0">
                <a:pos x="327620313" y="27722513"/>
              </a:cxn>
              <a:cxn ang="0">
                <a:pos x="287297813" y="27722513"/>
              </a:cxn>
              <a:cxn ang="0">
                <a:pos x="287297813" y="93246575"/>
              </a:cxn>
              <a:cxn ang="0">
                <a:pos x="40322500" y="183972200"/>
              </a:cxn>
              <a:cxn ang="0">
                <a:pos x="40322500" y="78125638"/>
              </a:cxn>
              <a:cxn ang="0">
                <a:pos x="126007813" y="131048125"/>
              </a:cxn>
              <a:cxn ang="0">
                <a:pos x="40322500" y="183972200"/>
              </a:cxn>
              <a:cxn ang="0">
                <a:pos x="183972200" y="183972200"/>
              </a:cxn>
              <a:cxn ang="0">
                <a:pos x="183972200" y="78125638"/>
              </a:cxn>
              <a:cxn ang="0">
                <a:pos x="269657513" y="131048125"/>
              </a:cxn>
              <a:cxn ang="0">
                <a:pos x="183972200" y="183972200"/>
              </a:cxn>
            </a:cxnLst>
            <a:pathLst>
              <a:path w="130" h="104">
                <a:moveTo>
                  <a:pt x="114" y="37"/>
                </a:moveTo>
                <a:lnTo>
                  <a:pt x="57" y="0"/>
                </a:lnTo>
                <a:lnTo>
                  <a:pt x="57" y="37"/>
                </a:lnTo>
                <a:lnTo>
                  <a:pt x="0" y="0"/>
                </a:lnTo>
                <a:lnTo>
                  <a:pt x="0" y="104"/>
                </a:lnTo>
                <a:lnTo>
                  <a:pt x="57" y="67"/>
                </a:lnTo>
                <a:lnTo>
                  <a:pt x="57" y="104"/>
                </a:lnTo>
                <a:lnTo>
                  <a:pt x="114" y="67"/>
                </a:lnTo>
                <a:lnTo>
                  <a:pt x="114" y="93"/>
                </a:lnTo>
                <a:lnTo>
                  <a:pt x="130" y="93"/>
                </a:lnTo>
                <a:lnTo>
                  <a:pt x="130" y="11"/>
                </a:lnTo>
                <a:lnTo>
                  <a:pt x="114" y="11"/>
                </a:lnTo>
                <a:lnTo>
                  <a:pt x="114" y="37"/>
                </a:lnTo>
                <a:close/>
                <a:moveTo>
                  <a:pt x="16" y="73"/>
                </a:moveTo>
                <a:lnTo>
                  <a:pt x="16" y="31"/>
                </a:lnTo>
                <a:lnTo>
                  <a:pt x="50" y="52"/>
                </a:lnTo>
                <a:lnTo>
                  <a:pt x="16" y="73"/>
                </a:lnTo>
                <a:close/>
                <a:moveTo>
                  <a:pt x="73" y="73"/>
                </a:moveTo>
                <a:lnTo>
                  <a:pt x="73" y="31"/>
                </a:lnTo>
                <a:lnTo>
                  <a:pt x="107" y="52"/>
                </a:lnTo>
                <a:lnTo>
                  <a:pt x="73" y="73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51" name="Freeform 396"/>
          <p:cNvSpPr>
            <a:spLocks noEditPoints="1"/>
          </p:cNvSpPr>
          <p:nvPr/>
        </p:nvSpPr>
        <p:spPr>
          <a:xfrm>
            <a:off x="9931400" y="3906838"/>
            <a:ext cx="387350" cy="387350"/>
          </a:xfrm>
          <a:custGeom>
            <a:avLst/>
            <a:gdLst/>
            <a:ahLst/>
            <a:cxnLst>
              <a:cxn ang="0">
                <a:pos x="312583380" y="0"/>
              </a:cxn>
              <a:cxn ang="0">
                <a:pos x="0" y="312583380"/>
              </a:cxn>
              <a:cxn ang="0">
                <a:pos x="312583380" y="625166760"/>
              </a:cxn>
              <a:cxn ang="0">
                <a:pos x="625166760" y="312583380"/>
              </a:cxn>
              <a:cxn ang="0">
                <a:pos x="312583380" y="0"/>
              </a:cxn>
              <a:cxn ang="0">
                <a:pos x="312583380" y="583489514"/>
              </a:cxn>
              <a:cxn ang="0">
                <a:pos x="41677246" y="312583380"/>
              </a:cxn>
              <a:cxn ang="0">
                <a:pos x="312583380" y="41677246"/>
              </a:cxn>
              <a:cxn ang="0">
                <a:pos x="583489514" y="312583380"/>
              </a:cxn>
              <a:cxn ang="0">
                <a:pos x="312583380" y="583489514"/>
              </a:cxn>
            </a:cxnLst>
            <a:pathLst>
              <a:path w="240" h="240">
                <a:moveTo>
                  <a:pt x="120" y="0"/>
                </a:moveTo>
                <a:cubicBezTo>
                  <a:pt x="54" y="0"/>
                  <a:pt x="0" y="54"/>
                  <a:pt x="0" y="120"/>
                </a:cubicBezTo>
                <a:cubicBezTo>
                  <a:pt x="0" y="186"/>
                  <a:pt x="54" y="240"/>
                  <a:pt x="120" y="240"/>
                </a:cubicBezTo>
                <a:cubicBezTo>
                  <a:pt x="186" y="240"/>
                  <a:pt x="240" y="186"/>
                  <a:pt x="240" y="120"/>
                </a:cubicBezTo>
                <a:cubicBezTo>
                  <a:pt x="240" y="54"/>
                  <a:pt x="186" y="0"/>
                  <a:pt x="120" y="0"/>
                </a:cubicBezTo>
                <a:close/>
                <a:moveTo>
                  <a:pt x="120" y="224"/>
                </a:moveTo>
                <a:cubicBezTo>
                  <a:pt x="63" y="224"/>
                  <a:pt x="16" y="177"/>
                  <a:pt x="16" y="120"/>
                </a:cubicBezTo>
                <a:cubicBezTo>
                  <a:pt x="16" y="63"/>
                  <a:pt x="63" y="16"/>
                  <a:pt x="120" y="16"/>
                </a:cubicBezTo>
                <a:cubicBezTo>
                  <a:pt x="177" y="16"/>
                  <a:pt x="224" y="63"/>
                  <a:pt x="224" y="120"/>
                </a:cubicBezTo>
                <a:cubicBezTo>
                  <a:pt x="224" y="177"/>
                  <a:pt x="177" y="224"/>
                  <a:pt x="120" y="224"/>
                </a:cubicBez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52" name="Freeform 397"/>
          <p:cNvSpPr>
            <a:spLocks noEditPoints="1"/>
          </p:cNvSpPr>
          <p:nvPr/>
        </p:nvSpPr>
        <p:spPr>
          <a:xfrm>
            <a:off x="10021888" y="4017963"/>
            <a:ext cx="206375" cy="165100"/>
          </a:xfrm>
          <a:custGeom>
            <a:avLst/>
            <a:gdLst/>
            <a:ahLst/>
            <a:cxnLst>
              <a:cxn ang="0">
                <a:pos x="183972200" y="0"/>
              </a:cxn>
              <a:cxn ang="0">
                <a:pos x="40322500" y="93246575"/>
              </a:cxn>
              <a:cxn ang="0">
                <a:pos x="40322500" y="27722513"/>
              </a:cxn>
              <a:cxn ang="0">
                <a:pos x="0" y="27722513"/>
              </a:cxn>
              <a:cxn ang="0">
                <a:pos x="0" y="234375325"/>
              </a:cxn>
              <a:cxn ang="0">
                <a:pos x="40322500" y="234375325"/>
              </a:cxn>
              <a:cxn ang="0">
                <a:pos x="40322500" y="168851263"/>
              </a:cxn>
              <a:cxn ang="0">
                <a:pos x="183972200" y="262096250"/>
              </a:cxn>
              <a:cxn ang="0">
                <a:pos x="183972200" y="168851263"/>
              </a:cxn>
              <a:cxn ang="0">
                <a:pos x="327620313" y="262096250"/>
              </a:cxn>
              <a:cxn ang="0">
                <a:pos x="327620313" y="0"/>
              </a:cxn>
              <a:cxn ang="0">
                <a:pos x="183972200" y="93246575"/>
              </a:cxn>
              <a:cxn ang="0">
                <a:pos x="183972200" y="0"/>
              </a:cxn>
              <a:cxn ang="0">
                <a:pos x="143649700" y="183972200"/>
              </a:cxn>
              <a:cxn ang="0">
                <a:pos x="60483750" y="131048125"/>
              </a:cxn>
              <a:cxn ang="0">
                <a:pos x="143649700" y="78125638"/>
              </a:cxn>
              <a:cxn ang="0">
                <a:pos x="143649700" y="183972200"/>
              </a:cxn>
              <a:cxn ang="0">
                <a:pos x="287297813" y="78125638"/>
              </a:cxn>
              <a:cxn ang="0">
                <a:pos x="287297813" y="183972200"/>
              </a:cxn>
              <a:cxn ang="0">
                <a:pos x="204133450" y="131048125"/>
              </a:cxn>
              <a:cxn ang="0">
                <a:pos x="287297813" y="78125638"/>
              </a:cxn>
            </a:cxnLst>
            <a:pathLst>
              <a:path w="130" h="104">
                <a:moveTo>
                  <a:pt x="73" y="0"/>
                </a:moveTo>
                <a:lnTo>
                  <a:pt x="16" y="37"/>
                </a:lnTo>
                <a:lnTo>
                  <a:pt x="16" y="11"/>
                </a:lnTo>
                <a:lnTo>
                  <a:pt x="0" y="11"/>
                </a:lnTo>
                <a:lnTo>
                  <a:pt x="0" y="93"/>
                </a:lnTo>
                <a:lnTo>
                  <a:pt x="16" y="93"/>
                </a:lnTo>
                <a:lnTo>
                  <a:pt x="16" y="67"/>
                </a:lnTo>
                <a:lnTo>
                  <a:pt x="73" y="104"/>
                </a:lnTo>
                <a:lnTo>
                  <a:pt x="73" y="67"/>
                </a:lnTo>
                <a:lnTo>
                  <a:pt x="130" y="104"/>
                </a:lnTo>
                <a:lnTo>
                  <a:pt x="130" y="0"/>
                </a:lnTo>
                <a:lnTo>
                  <a:pt x="73" y="37"/>
                </a:lnTo>
                <a:lnTo>
                  <a:pt x="73" y="0"/>
                </a:lnTo>
                <a:close/>
                <a:moveTo>
                  <a:pt x="57" y="73"/>
                </a:moveTo>
                <a:lnTo>
                  <a:pt x="24" y="52"/>
                </a:lnTo>
                <a:lnTo>
                  <a:pt x="57" y="31"/>
                </a:lnTo>
                <a:lnTo>
                  <a:pt x="57" y="73"/>
                </a:lnTo>
                <a:close/>
                <a:moveTo>
                  <a:pt x="114" y="31"/>
                </a:moveTo>
                <a:lnTo>
                  <a:pt x="114" y="73"/>
                </a:lnTo>
                <a:lnTo>
                  <a:pt x="81" y="52"/>
                </a:lnTo>
                <a:lnTo>
                  <a:pt x="114" y="31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53" name="Freeform 398"/>
          <p:cNvSpPr>
            <a:spLocks noEditPoints="1"/>
          </p:cNvSpPr>
          <p:nvPr/>
        </p:nvSpPr>
        <p:spPr>
          <a:xfrm>
            <a:off x="7915275" y="3906838"/>
            <a:ext cx="387350" cy="387350"/>
          </a:xfrm>
          <a:custGeom>
            <a:avLst/>
            <a:gdLst/>
            <a:ahLst/>
            <a:cxnLst>
              <a:cxn ang="0">
                <a:pos x="312583380" y="0"/>
              </a:cxn>
              <a:cxn ang="0">
                <a:pos x="0" y="312583380"/>
              </a:cxn>
              <a:cxn ang="0">
                <a:pos x="312583380" y="625166760"/>
              </a:cxn>
              <a:cxn ang="0">
                <a:pos x="625166760" y="312583380"/>
              </a:cxn>
              <a:cxn ang="0">
                <a:pos x="312583380" y="0"/>
              </a:cxn>
              <a:cxn ang="0">
                <a:pos x="312583380" y="583489514"/>
              </a:cxn>
              <a:cxn ang="0">
                <a:pos x="41677246" y="312583380"/>
              </a:cxn>
              <a:cxn ang="0">
                <a:pos x="312583380" y="41677246"/>
              </a:cxn>
              <a:cxn ang="0">
                <a:pos x="583489514" y="312583380"/>
              </a:cxn>
              <a:cxn ang="0">
                <a:pos x="312583380" y="583489514"/>
              </a:cxn>
            </a:cxnLst>
            <a:pathLst>
              <a:path w="240" h="240">
                <a:moveTo>
                  <a:pt x="120" y="0"/>
                </a:moveTo>
                <a:cubicBezTo>
                  <a:pt x="54" y="0"/>
                  <a:pt x="0" y="54"/>
                  <a:pt x="0" y="120"/>
                </a:cubicBezTo>
                <a:cubicBezTo>
                  <a:pt x="0" y="186"/>
                  <a:pt x="54" y="240"/>
                  <a:pt x="120" y="240"/>
                </a:cubicBezTo>
                <a:cubicBezTo>
                  <a:pt x="186" y="240"/>
                  <a:pt x="240" y="186"/>
                  <a:pt x="240" y="120"/>
                </a:cubicBezTo>
                <a:cubicBezTo>
                  <a:pt x="240" y="54"/>
                  <a:pt x="186" y="0"/>
                  <a:pt x="120" y="0"/>
                </a:cubicBezTo>
                <a:close/>
                <a:moveTo>
                  <a:pt x="120" y="224"/>
                </a:moveTo>
                <a:cubicBezTo>
                  <a:pt x="63" y="224"/>
                  <a:pt x="16" y="177"/>
                  <a:pt x="16" y="120"/>
                </a:cubicBezTo>
                <a:cubicBezTo>
                  <a:pt x="16" y="63"/>
                  <a:pt x="63" y="16"/>
                  <a:pt x="120" y="16"/>
                </a:cubicBezTo>
                <a:cubicBezTo>
                  <a:pt x="177" y="16"/>
                  <a:pt x="224" y="63"/>
                  <a:pt x="224" y="120"/>
                </a:cubicBezTo>
                <a:cubicBezTo>
                  <a:pt x="224" y="177"/>
                  <a:pt x="177" y="224"/>
                  <a:pt x="120" y="224"/>
                </a:cubicBez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54" name="Freeform 399"/>
          <p:cNvSpPr>
            <a:spLocks noEditPoints="1"/>
          </p:cNvSpPr>
          <p:nvPr/>
        </p:nvSpPr>
        <p:spPr>
          <a:xfrm>
            <a:off x="8037513" y="4029075"/>
            <a:ext cx="142875" cy="142875"/>
          </a:xfrm>
          <a:custGeom>
            <a:avLst/>
            <a:gdLst/>
            <a:ahLst/>
            <a:cxnLst>
              <a:cxn ang="0">
                <a:pos x="0" y="226814063"/>
              </a:cxn>
              <a:cxn ang="0">
                <a:pos x="226814063" y="226814063"/>
              </a:cxn>
              <a:cxn ang="0">
                <a:pos x="226814063" y="0"/>
              </a:cxn>
              <a:cxn ang="0">
                <a:pos x="0" y="0"/>
              </a:cxn>
              <a:cxn ang="0">
                <a:pos x="0" y="226814063"/>
              </a:cxn>
              <a:cxn ang="0">
                <a:pos x="42843450" y="40322500"/>
              </a:cxn>
              <a:cxn ang="0">
                <a:pos x="186491563" y="40322500"/>
              </a:cxn>
              <a:cxn ang="0">
                <a:pos x="186491563" y="186491563"/>
              </a:cxn>
              <a:cxn ang="0">
                <a:pos x="42843450" y="186491563"/>
              </a:cxn>
              <a:cxn ang="0">
                <a:pos x="42843450" y="40322500"/>
              </a:cxn>
            </a:cxnLst>
            <a:pathLst>
              <a:path w="90" h="90">
                <a:moveTo>
                  <a:pt x="0" y="90"/>
                </a:moveTo>
                <a:lnTo>
                  <a:pt x="90" y="90"/>
                </a:lnTo>
                <a:lnTo>
                  <a:pt x="90" y="0"/>
                </a:lnTo>
                <a:lnTo>
                  <a:pt x="0" y="0"/>
                </a:lnTo>
                <a:lnTo>
                  <a:pt x="0" y="90"/>
                </a:lnTo>
                <a:close/>
                <a:moveTo>
                  <a:pt x="17" y="16"/>
                </a:moveTo>
                <a:lnTo>
                  <a:pt x="74" y="16"/>
                </a:lnTo>
                <a:lnTo>
                  <a:pt x="74" y="74"/>
                </a:lnTo>
                <a:lnTo>
                  <a:pt x="17" y="74"/>
                </a:lnTo>
                <a:lnTo>
                  <a:pt x="17" y="16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55" name="Freeform 400"/>
          <p:cNvSpPr>
            <a:spLocks noEditPoints="1"/>
          </p:cNvSpPr>
          <p:nvPr/>
        </p:nvSpPr>
        <p:spPr>
          <a:xfrm>
            <a:off x="1181100" y="4578350"/>
            <a:ext cx="387350" cy="388938"/>
          </a:xfrm>
          <a:custGeom>
            <a:avLst/>
            <a:gdLst/>
            <a:ahLst/>
            <a:cxnLst>
              <a:cxn ang="0">
                <a:pos x="312583380" y="0"/>
              </a:cxn>
              <a:cxn ang="0">
                <a:pos x="0" y="315151600"/>
              </a:cxn>
              <a:cxn ang="0">
                <a:pos x="312583380" y="630303199"/>
              </a:cxn>
              <a:cxn ang="0">
                <a:pos x="625166760" y="315151600"/>
              </a:cxn>
              <a:cxn ang="0">
                <a:pos x="312583380" y="0"/>
              </a:cxn>
              <a:cxn ang="0">
                <a:pos x="312583380" y="588283310"/>
              </a:cxn>
              <a:cxn ang="0">
                <a:pos x="41677246" y="315151600"/>
              </a:cxn>
              <a:cxn ang="0">
                <a:pos x="312583380" y="42019889"/>
              </a:cxn>
              <a:cxn ang="0">
                <a:pos x="583489514" y="315151600"/>
              </a:cxn>
              <a:cxn ang="0">
                <a:pos x="312583380" y="588283310"/>
              </a:cxn>
            </a:cxnLst>
            <a:pathLst>
              <a:path w="240" h="240">
                <a:moveTo>
                  <a:pt x="120" y="0"/>
                </a:moveTo>
                <a:cubicBezTo>
                  <a:pt x="54" y="0"/>
                  <a:pt x="0" y="54"/>
                  <a:pt x="0" y="120"/>
                </a:cubicBezTo>
                <a:cubicBezTo>
                  <a:pt x="0" y="186"/>
                  <a:pt x="54" y="240"/>
                  <a:pt x="120" y="240"/>
                </a:cubicBezTo>
                <a:cubicBezTo>
                  <a:pt x="186" y="240"/>
                  <a:pt x="240" y="186"/>
                  <a:pt x="240" y="120"/>
                </a:cubicBezTo>
                <a:cubicBezTo>
                  <a:pt x="240" y="54"/>
                  <a:pt x="186" y="0"/>
                  <a:pt x="120" y="0"/>
                </a:cubicBezTo>
                <a:close/>
                <a:moveTo>
                  <a:pt x="120" y="224"/>
                </a:moveTo>
                <a:cubicBezTo>
                  <a:pt x="63" y="224"/>
                  <a:pt x="16" y="177"/>
                  <a:pt x="16" y="120"/>
                </a:cubicBezTo>
                <a:cubicBezTo>
                  <a:pt x="16" y="63"/>
                  <a:pt x="63" y="16"/>
                  <a:pt x="120" y="16"/>
                </a:cubicBezTo>
                <a:cubicBezTo>
                  <a:pt x="177" y="16"/>
                  <a:pt x="224" y="63"/>
                  <a:pt x="224" y="120"/>
                </a:cubicBezTo>
                <a:cubicBezTo>
                  <a:pt x="224" y="177"/>
                  <a:pt x="177" y="224"/>
                  <a:pt x="120" y="224"/>
                </a:cubicBez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56" name="Freeform 401"/>
          <p:cNvSpPr>
            <a:spLocks noEditPoints="1"/>
          </p:cNvSpPr>
          <p:nvPr/>
        </p:nvSpPr>
        <p:spPr>
          <a:xfrm>
            <a:off x="1273175" y="4659313"/>
            <a:ext cx="203200" cy="152400"/>
          </a:xfrm>
          <a:custGeom>
            <a:avLst/>
            <a:gdLst/>
            <a:ahLst/>
            <a:cxnLst>
              <a:cxn ang="0">
                <a:pos x="161290000" y="0"/>
              </a:cxn>
              <a:cxn ang="0">
                <a:pos x="0" y="241935000"/>
              </a:cxn>
              <a:cxn ang="0">
                <a:pos x="322580000" y="241935000"/>
              </a:cxn>
              <a:cxn ang="0">
                <a:pos x="161290000" y="0"/>
              </a:cxn>
              <a:cxn ang="0">
                <a:pos x="161290000" y="73085325"/>
              </a:cxn>
              <a:cxn ang="0">
                <a:pos x="246975313" y="201612500"/>
              </a:cxn>
              <a:cxn ang="0">
                <a:pos x="78125638" y="201612500"/>
              </a:cxn>
              <a:cxn ang="0">
                <a:pos x="161290000" y="73085325"/>
              </a:cxn>
            </a:cxnLst>
            <a:pathLst>
              <a:path w="128" h="96">
                <a:moveTo>
                  <a:pt x="64" y="0"/>
                </a:moveTo>
                <a:lnTo>
                  <a:pt x="0" y="96"/>
                </a:lnTo>
                <a:lnTo>
                  <a:pt x="128" y="96"/>
                </a:lnTo>
                <a:lnTo>
                  <a:pt x="64" y="0"/>
                </a:lnTo>
                <a:close/>
                <a:moveTo>
                  <a:pt x="64" y="29"/>
                </a:moveTo>
                <a:lnTo>
                  <a:pt x="98" y="80"/>
                </a:lnTo>
                <a:lnTo>
                  <a:pt x="31" y="80"/>
                </a:lnTo>
                <a:lnTo>
                  <a:pt x="64" y="29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57" name="Rectangle 402"/>
          <p:cNvSpPr/>
          <p:nvPr/>
        </p:nvSpPr>
        <p:spPr>
          <a:xfrm>
            <a:off x="1271588" y="4824413"/>
            <a:ext cx="206375" cy="25400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458" name="Freeform 403"/>
          <p:cNvSpPr>
            <a:spLocks noEditPoints="1"/>
          </p:cNvSpPr>
          <p:nvPr/>
        </p:nvSpPr>
        <p:spPr>
          <a:xfrm>
            <a:off x="8586788" y="3906838"/>
            <a:ext cx="388937" cy="387350"/>
          </a:xfrm>
          <a:custGeom>
            <a:avLst/>
            <a:gdLst/>
            <a:ahLst/>
            <a:cxnLst>
              <a:cxn ang="0">
                <a:pos x="0" y="312583380"/>
              </a:cxn>
              <a:cxn ang="0">
                <a:pos x="315150789" y="625166760"/>
              </a:cxn>
              <a:cxn ang="0">
                <a:pos x="630301579" y="312583380"/>
              </a:cxn>
              <a:cxn ang="0">
                <a:pos x="315150789" y="0"/>
              </a:cxn>
              <a:cxn ang="0">
                <a:pos x="0" y="312583380"/>
              </a:cxn>
              <a:cxn ang="0">
                <a:pos x="42019781" y="312583380"/>
              </a:cxn>
              <a:cxn ang="0">
                <a:pos x="315150789" y="41677246"/>
              </a:cxn>
              <a:cxn ang="0">
                <a:pos x="588281798" y="312583380"/>
              </a:cxn>
              <a:cxn ang="0">
                <a:pos x="315150789" y="583489514"/>
              </a:cxn>
              <a:cxn ang="0">
                <a:pos x="42019781" y="312583380"/>
              </a:cxn>
            </a:cxnLst>
            <a:pathLst>
              <a:path w="240" h="240">
                <a:moveTo>
                  <a:pt x="0" y="120"/>
                </a:moveTo>
                <a:cubicBezTo>
                  <a:pt x="0" y="186"/>
                  <a:pt x="54" y="240"/>
                  <a:pt x="120" y="240"/>
                </a:cubicBezTo>
                <a:cubicBezTo>
                  <a:pt x="186" y="240"/>
                  <a:pt x="240" y="186"/>
                  <a:pt x="240" y="120"/>
                </a:cubicBezTo>
                <a:cubicBezTo>
                  <a:pt x="240" y="54"/>
                  <a:pt x="186" y="0"/>
                  <a:pt x="120" y="0"/>
                </a:cubicBezTo>
                <a:cubicBezTo>
                  <a:pt x="54" y="0"/>
                  <a:pt x="0" y="54"/>
                  <a:pt x="0" y="120"/>
                </a:cubicBezTo>
                <a:close/>
                <a:moveTo>
                  <a:pt x="16" y="120"/>
                </a:moveTo>
                <a:cubicBezTo>
                  <a:pt x="16" y="63"/>
                  <a:pt x="63" y="16"/>
                  <a:pt x="120" y="16"/>
                </a:cubicBezTo>
                <a:cubicBezTo>
                  <a:pt x="177" y="16"/>
                  <a:pt x="224" y="63"/>
                  <a:pt x="224" y="120"/>
                </a:cubicBezTo>
                <a:cubicBezTo>
                  <a:pt x="224" y="177"/>
                  <a:pt x="177" y="224"/>
                  <a:pt x="120" y="224"/>
                </a:cubicBezTo>
                <a:cubicBezTo>
                  <a:pt x="63" y="224"/>
                  <a:pt x="16" y="177"/>
                  <a:pt x="16" y="120"/>
                </a:cubicBez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59" name="Freeform 404"/>
          <p:cNvSpPr>
            <a:spLocks noEditPoints="1"/>
          </p:cNvSpPr>
          <p:nvPr/>
        </p:nvSpPr>
        <p:spPr>
          <a:xfrm>
            <a:off x="8662988" y="4016375"/>
            <a:ext cx="215900" cy="168275"/>
          </a:xfrm>
          <a:custGeom>
            <a:avLst/>
            <a:gdLst/>
            <a:ahLst/>
            <a:cxnLst>
              <a:cxn ang="0">
                <a:pos x="176410938" y="0"/>
              </a:cxn>
              <a:cxn ang="0">
                <a:pos x="0" y="133569075"/>
              </a:cxn>
              <a:cxn ang="0">
                <a:pos x="176410938" y="267136563"/>
              </a:cxn>
              <a:cxn ang="0">
                <a:pos x="176410938" y="143649700"/>
              </a:cxn>
              <a:cxn ang="0">
                <a:pos x="342741250" y="267136563"/>
              </a:cxn>
              <a:cxn ang="0">
                <a:pos x="342741250" y="0"/>
              </a:cxn>
              <a:cxn ang="0">
                <a:pos x="176410938" y="123488450"/>
              </a:cxn>
              <a:cxn ang="0">
                <a:pos x="176410938" y="0"/>
              </a:cxn>
              <a:cxn ang="0">
                <a:pos x="231854375" y="133569075"/>
              </a:cxn>
              <a:cxn ang="0">
                <a:pos x="299899388" y="83165950"/>
              </a:cxn>
              <a:cxn ang="0">
                <a:pos x="299899388" y="183972200"/>
              </a:cxn>
              <a:cxn ang="0">
                <a:pos x="231854375" y="133569075"/>
              </a:cxn>
              <a:cxn ang="0">
                <a:pos x="136088438" y="183972200"/>
              </a:cxn>
              <a:cxn ang="0">
                <a:pos x="68045013" y="133569075"/>
              </a:cxn>
              <a:cxn ang="0">
                <a:pos x="136088438" y="83165950"/>
              </a:cxn>
              <a:cxn ang="0">
                <a:pos x="136088438" y="183972200"/>
              </a:cxn>
            </a:cxnLst>
            <a:pathLst>
              <a:path w="136" h="106">
                <a:moveTo>
                  <a:pt x="70" y="0"/>
                </a:moveTo>
                <a:lnTo>
                  <a:pt x="0" y="53"/>
                </a:lnTo>
                <a:lnTo>
                  <a:pt x="70" y="106"/>
                </a:lnTo>
                <a:lnTo>
                  <a:pt x="70" y="57"/>
                </a:lnTo>
                <a:lnTo>
                  <a:pt x="136" y="106"/>
                </a:lnTo>
                <a:lnTo>
                  <a:pt x="136" y="0"/>
                </a:lnTo>
                <a:lnTo>
                  <a:pt x="70" y="49"/>
                </a:lnTo>
                <a:lnTo>
                  <a:pt x="70" y="0"/>
                </a:lnTo>
                <a:close/>
                <a:moveTo>
                  <a:pt x="92" y="53"/>
                </a:moveTo>
                <a:lnTo>
                  <a:pt x="119" y="33"/>
                </a:lnTo>
                <a:lnTo>
                  <a:pt x="119" y="73"/>
                </a:lnTo>
                <a:lnTo>
                  <a:pt x="92" y="53"/>
                </a:lnTo>
                <a:close/>
                <a:moveTo>
                  <a:pt x="54" y="73"/>
                </a:moveTo>
                <a:lnTo>
                  <a:pt x="27" y="53"/>
                </a:lnTo>
                <a:lnTo>
                  <a:pt x="54" y="33"/>
                </a:lnTo>
                <a:lnTo>
                  <a:pt x="54" y="73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60" name="Freeform 405"/>
          <p:cNvSpPr>
            <a:spLocks noEditPoints="1"/>
          </p:cNvSpPr>
          <p:nvPr/>
        </p:nvSpPr>
        <p:spPr>
          <a:xfrm>
            <a:off x="9259888" y="3906838"/>
            <a:ext cx="387350" cy="387350"/>
          </a:xfrm>
          <a:custGeom>
            <a:avLst/>
            <a:gdLst/>
            <a:ahLst/>
            <a:cxnLst>
              <a:cxn ang="0">
                <a:pos x="312583380" y="0"/>
              </a:cxn>
              <a:cxn ang="0">
                <a:pos x="0" y="312583380"/>
              </a:cxn>
              <a:cxn ang="0">
                <a:pos x="312583380" y="625166760"/>
              </a:cxn>
              <a:cxn ang="0">
                <a:pos x="625166760" y="312583380"/>
              </a:cxn>
              <a:cxn ang="0">
                <a:pos x="312583380" y="0"/>
              </a:cxn>
              <a:cxn ang="0">
                <a:pos x="312583380" y="583489514"/>
              </a:cxn>
              <a:cxn ang="0">
                <a:pos x="41677246" y="312583380"/>
              </a:cxn>
              <a:cxn ang="0">
                <a:pos x="312583380" y="41677246"/>
              </a:cxn>
              <a:cxn ang="0">
                <a:pos x="583489514" y="312583380"/>
              </a:cxn>
              <a:cxn ang="0">
                <a:pos x="312583380" y="583489514"/>
              </a:cxn>
            </a:cxnLst>
            <a:pathLst>
              <a:path w="240" h="240">
                <a:moveTo>
                  <a:pt x="120" y="0"/>
                </a:moveTo>
                <a:cubicBezTo>
                  <a:pt x="54" y="0"/>
                  <a:pt x="0" y="54"/>
                  <a:pt x="0" y="120"/>
                </a:cubicBezTo>
                <a:cubicBezTo>
                  <a:pt x="0" y="186"/>
                  <a:pt x="54" y="240"/>
                  <a:pt x="120" y="240"/>
                </a:cubicBezTo>
                <a:cubicBezTo>
                  <a:pt x="186" y="240"/>
                  <a:pt x="240" y="186"/>
                  <a:pt x="240" y="120"/>
                </a:cubicBezTo>
                <a:cubicBezTo>
                  <a:pt x="240" y="54"/>
                  <a:pt x="186" y="0"/>
                  <a:pt x="120" y="0"/>
                </a:cubicBezTo>
                <a:close/>
                <a:moveTo>
                  <a:pt x="120" y="224"/>
                </a:moveTo>
                <a:cubicBezTo>
                  <a:pt x="63" y="224"/>
                  <a:pt x="16" y="177"/>
                  <a:pt x="16" y="120"/>
                </a:cubicBezTo>
                <a:cubicBezTo>
                  <a:pt x="16" y="63"/>
                  <a:pt x="63" y="16"/>
                  <a:pt x="120" y="16"/>
                </a:cubicBezTo>
                <a:cubicBezTo>
                  <a:pt x="177" y="16"/>
                  <a:pt x="224" y="63"/>
                  <a:pt x="224" y="120"/>
                </a:cubicBezTo>
                <a:cubicBezTo>
                  <a:pt x="224" y="177"/>
                  <a:pt x="177" y="224"/>
                  <a:pt x="120" y="224"/>
                </a:cubicBez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61" name="Freeform 407"/>
          <p:cNvSpPr>
            <a:spLocks noEditPoints="1"/>
          </p:cNvSpPr>
          <p:nvPr/>
        </p:nvSpPr>
        <p:spPr>
          <a:xfrm>
            <a:off x="9356725" y="4016375"/>
            <a:ext cx="214313" cy="168275"/>
          </a:xfrm>
          <a:custGeom>
            <a:avLst/>
            <a:gdLst/>
            <a:ahLst/>
            <a:cxnLst>
              <a:cxn ang="0">
                <a:pos x="163811332" y="123488450"/>
              </a:cxn>
              <a:cxn ang="0">
                <a:pos x="0" y="0"/>
              </a:cxn>
              <a:cxn ang="0">
                <a:pos x="0" y="267136563"/>
              </a:cxn>
              <a:cxn ang="0">
                <a:pos x="163811332" y="143649700"/>
              </a:cxn>
              <a:cxn ang="0">
                <a:pos x="163811332" y="267136563"/>
              </a:cxn>
              <a:cxn ang="0">
                <a:pos x="340222681" y="133569075"/>
              </a:cxn>
              <a:cxn ang="0">
                <a:pos x="163811332" y="0"/>
              </a:cxn>
              <a:cxn ang="0">
                <a:pos x="163811332" y="123488450"/>
              </a:cxn>
              <a:cxn ang="0">
                <a:pos x="40322594" y="183972200"/>
              </a:cxn>
              <a:cxn ang="0">
                <a:pos x="40322594" y="83165950"/>
              </a:cxn>
              <a:cxn ang="0">
                <a:pos x="110887134" y="133569075"/>
              </a:cxn>
              <a:cxn ang="0">
                <a:pos x="40322594" y="183972200"/>
              </a:cxn>
              <a:cxn ang="0">
                <a:pos x="204133926" y="83165950"/>
              </a:cxn>
              <a:cxn ang="0">
                <a:pos x="274698466" y="133569075"/>
              </a:cxn>
              <a:cxn ang="0">
                <a:pos x="204133926" y="183972200"/>
              </a:cxn>
              <a:cxn ang="0">
                <a:pos x="204133926" y="83165950"/>
              </a:cxn>
            </a:cxnLst>
            <a:pathLst>
              <a:path w="135" h="106">
                <a:moveTo>
                  <a:pt x="65" y="49"/>
                </a:moveTo>
                <a:lnTo>
                  <a:pt x="0" y="0"/>
                </a:lnTo>
                <a:lnTo>
                  <a:pt x="0" y="106"/>
                </a:lnTo>
                <a:lnTo>
                  <a:pt x="65" y="57"/>
                </a:lnTo>
                <a:lnTo>
                  <a:pt x="65" y="106"/>
                </a:lnTo>
                <a:lnTo>
                  <a:pt x="135" y="53"/>
                </a:lnTo>
                <a:lnTo>
                  <a:pt x="65" y="0"/>
                </a:lnTo>
                <a:lnTo>
                  <a:pt x="65" y="49"/>
                </a:lnTo>
                <a:close/>
                <a:moveTo>
                  <a:pt x="16" y="73"/>
                </a:moveTo>
                <a:lnTo>
                  <a:pt x="16" y="33"/>
                </a:lnTo>
                <a:lnTo>
                  <a:pt x="44" y="53"/>
                </a:lnTo>
                <a:lnTo>
                  <a:pt x="16" y="73"/>
                </a:lnTo>
                <a:close/>
                <a:moveTo>
                  <a:pt x="81" y="33"/>
                </a:moveTo>
                <a:lnTo>
                  <a:pt x="109" y="53"/>
                </a:lnTo>
                <a:lnTo>
                  <a:pt x="81" y="73"/>
                </a:lnTo>
                <a:lnTo>
                  <a:pt x="81" y="33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62" name="Freeform 408"/>
          <p:cNvSpPr>
            <a:spLocks noEditPoints="1"/>
          </p:cNvSpPr>
          <p:nvPr/>
        </p:nvSpPr>
        <p:spPr>
          <a:xfrm>
            <a:off x="7281863" y="4578350"/>
            <a:ext cx="309562" cy="388938"/>
          </a:xfrm>
          <a:custGeom>
            <a:avLst/>
            <a:gdLst/>
            <a:ahLst/>
            <a:cxnLst>
              <a:cxn ang="0">
                <a:pos x="153730077" y="0"/>
              </a:cxn>
              <a:cxn ang="0">
                <a:pos x="0" y="153730523"/>
              </a:cxn>
              <a:cxn ang="0">
                <a:pos x="0" y="617439869"/>
              </a:cxn>
              <a:cxn ang="0">
                <a:pos x="491430469" y="617439869"/>
              </a:cxn>
              <a:cxn ang="0">
                <a:pos x="491430469" y="0"/>
              </a:cxn>
              <a:cxn ang="0">
                <a:pos x="153730077" y="0"/>
              </a:cxn>
              <a:cxn ang="0">
                <a:pos x="143649468" y="143649885"/>
              </a:cxn>
              <a:cxn ang="0">
                <a:pos x="70564261" y="143649885"/>
              </a:cxn>
              <a:cxn ang="0">
                <a:pos x="143649468" y="70564466"/>
              </a:cxn>
              <a:cxn ang="0">
                <a:pos x="143649468" y="143649885"/>
              </a:cxn>
              <a:cxn ang="0">
                <a:pos x="451108034" y="574596364"/>
              </a:cxn>
              <a:cxn ang="0">
                <a:pos x="40322435" y="574596364"/>
              </a:cxn>
              <a:cxn ang="0">
                <a:pos x="40322435" y="186491802"/>
              </a:cxn>
              <a:cxn ang="0">
                <a:pos x="143649468" y="186491802"/>
              </a:cxn>
              <a:cxn ang="0">
                <a:pos x="183971903" y="186491802"/>
              </a:cxn>
              <a:cxn ang="0">
                <a:pos x="183971903" y="143649885"/>
              </a:cxn>
              <a:cxn ang="0">
                <a:pos x="183971903" y="42843505"/>
              </a:cxn>
              <a:cxn ang="0">
                <a:pos x="451108034" y="42843505"/>
              </a:cxn>
              <a:cxn ang="0">
                <a:pos x="451108034" y="574596364"/>
              </a:cxn>
            </a:cxnLst>
            <a:pathLst>
              <a:path w="195" h="245">
                <a:moveTo>
                  <a:pt x="61" y="0"/>
                </a:moveTo>
                <a:lnTo>
                  <a:pt x="0" y="61"/>
                </a:lnTo>
                <a:lnTo>
                  <a:pt x="0" y="245"/>
                </a:lnTo>
                <a:lnTo>
                  <a:pt x="195" y="245"/>
                </a:lnTo>
                <a:lnTo>
                  <a:pt x="195" y="0"/>
                </a:lnTo>
                <a:lnTo>
                  <a:pt x="61" y="0"/>
                </a:lnTo>
                <a:close/>
                <a:moveTo>
                  <a:pt x="57" y="57"/>
                </a:moveTo>
                <a:lnTo>
                  <a:pt x="28" y="57"/>
                </a:lnTo>
                <a:lnTo>
                  <a:pt x="57" y="28"/>
                </a:lnTo>
                <a:lnTo>
                  <a:pt x="57" y="57"/>
                </a:lnTo>
                <a:close/>
                <a:moveTo>
                  <a:pt x="179" y="228"/>
                </a:moveTo>
                <a:lnTo>
                  <a:pt x="16" y="228"/>
                </a:lnTo>
                <a:lnTo>
                  <a:pt x="16" y="74"/>
                </a:lnTo>
                <a:lnTo>
                  <a:pt x="57" y="74"/>
                </a:lnTo>
                <a:lnTo>
                  <a:pt x="73" y="74"/>
                </a:lnTo>
                <a:lnTo>
                  <a:pt x="73" y="57"/>
                </a:lnTo>
                <a:lnTo>
                  <a:pt x="73" y="17"/>
                </a:lnTo>
                <a:lnTo>
                  <a:pt x="179" y="17"/>
                </a:lnTo>
                <a:lnTo>
                  <a:pt x="179" y="228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63" name="Rectangle 409"/>
          <p:cNvSpPr/>
          <p:nvPr/>
        </p:nvSpPr>
        <p:spPr>
          <a:xfrm>
            <a:off x="7424738" y="4668838"/>
            <a:ext cx="115887" cy="26987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464" name="Rectangle 410"/>
          <p:cNvSpPr/>
          <p:nvPr/>
        </p:nvSpPr>
        <p:spPr>
          <a:xfrm>
            <a:off x="7334250" y="4721225"/>
            <a:ext cx="206375" cy="25400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465" name="Rectangle 411"/>
          <p:cNvSpPr/>
          <p:nvPr/>
        </p:nvSpPr>
        <p:spPr>
          <a:xfrm>
            <a:off x="7334250" y="4773613"/>
            <a:ext cx="206375" cy="25400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466" name="Rectangle 412"/>
          <p:cNvSpPr/>
          <p:nvPr/>
        </p:nvSpPr>
        <p:spPr>
          <a:xfrm>
            <a:off x="7334250" y="4824413"/>
            <a:ext cx="206375" cy="25400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467" name="Rectangle 413"/>
          <p:cNvSpPr/>
          <p:nvPr/>
        </p:nvSpPr>
        <p:spPr>
          <a:xfrm>
            <a:off x="7334250" y="4876800"/>
            <a:ext cx="206375" cy="25400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468" name="Freeform 414"/>
          <p:cNvSpPr>
            <a:spLocks noEditPoints="1"/>
          </p:cNvSpPr>
          <p:nvPr/>
        </p:nvSpPr>
        <p:spPr>
          <a:xfrm>
            <a:off x="6597650" y="4578350"/>
            <a:ext cx="309563" cy="388938"/>
          </a:xfrm>
          <a:custGeom>
            <a:avLst/>
            <a:gdLst/>
            <a:ahLst/>
            <a:cxnLst>
              <a:cxn ang="0">
                <a:pos x="153730573" y="0"/>
              </a:cxn>
              <a:cxn ang="0">
                <a:pos x="0" y="153730523"/>
              </a:cxn>
              <a:cxn ang="0">
                <a:pos x="0" y="617439869"/>
              </a:cxn>
              <a:cxn ang="0">
                <a:pos x="491432056" y="617439869"/>
              </a:cxn>
              <a:cxn ang="0">
                <a:pos x="491432056" y="0"/>
              </a:cxn>
              <a:cxn ang="0">
                <a:pos x="153730573" y="0"/>
              </a:cxn>
              <a:cxn ang="0">
                <a:pos x="143649932" y="143649885"/>
              </a:cxn>
              <a:cxn ang="0">
                <a:pos x="68045122" y="143649885"/>
              </a:cxn>
              <a:cxn ang="0">
                <a:pos x="143649932" y="70564466"/>
              </a:cxn>
              <a:cxn ang="0">
                <a:pos x="143649932" y="143649885"/>
              </a:cxn>
              <a:cxn ang="0">
                <a:pos x="451109491" y="574596364"/>
              </a:cxn>
              <a:cxn ang="0">
                <a:pos x="40322565" y="574596364"/>
              </a:cxn>
              <a:cxn ang="0">
                <a:pos x="40322565" y="186491802"/>
              </a:cxn>
              <a:cxn ang="0">
                <a:pos x="143649932" y="186491802"/>
              </a:cxn>
              <a:cxn ang="0">
                <a:pos x="183972497" y="186491802"/>
              </a:cxn>
              <a:cxn ang="0">
                <a:pos x="183972497" y="143649885"/>
              </a:cxn>
              <a:cxn ang="0">
                <a:pos x="183972497" y="42843505"/>
              </a:cxn>
              <a:cxn ang="0">
                <a:pos x="451109491" y="42843505"/>
              </a:cxn>
              <a:cxn ang="0">
                <a:pos x="451109491" y="574596364"/>
              </a:cxn>
            </a:cxnLst>
            <a:pathLst>
              <a:path w="195" h="245">
                <a:moveTo>
                  <a:pt x="61" y="0"/>
                </a:moveTo>
                <a:lnTo>
                  <a:pt x="0" y="61"/>
                </a:lnTo>
                <a:lnTo>
                  <a:pt x="0" y="245"/>
                </a:lnTo>
                <a:lnTo>
                  <a:pt x="195" y="245"/>
                </a:lnTo>
                <a:lnTo>
                  <a:pt x="195" y="0"/>
                </a:lnTo>
                <a:lnTo>
                  <a:pt x="61" y="0"/>
                </a:lnTo>
                <a:close/>
                <a:moveTo>
                  <a:pt x="57" y="57"/>
                </a:moveTo>
                <a:lnTo>
                  <a:pt x="27" y="57"/>
                </a:lnTo>
                <a:lnTo>
                  <a:pt x="57" y="28"/>
                </a:lnTo>
                <a:lnTo>
                  <a:pt x="57" y="57"/>
                </a:lnTo>
                <a:close/>
                <a:moveTo>
                  <a:pt x="179" y="228"/>
                </a:moveTo>
                <a:lnTo>
                  <a:pt x="16" y="228"/>
                </a:lnTo>
                <a:lnTo>
                  <a:pt x="16" y="74"/>
                </a:lnTo>
                <a:lnTo>
                  <a:pt x="57" y="74"/>
                </a:lnTo>
                <a:lnTo>
                  <a:pt x="73" y="74"/>
                </a:lnTo>
                <a:lnTo>
                  <a:pt x="73" y="57"/>
                </a:lnTo>
                <a:lnTo>
                  <a:pt x="73" y="17"/>
                </a:lnTo>
                <a:lnTo>
                  <a:pt x="179" y="17"/>
                </a:lnTo>
                <a:lnTo>
                  <a:pt x="179" y="228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69" name="Freeform 415"/>
          <p:cNvSpPr>
            <a:spLocks noEditPoints="1"/>
          </p:cNvSpPr>
          <p:nvPr/>
        </p:nvSpPr>
        <p:spPr>
          <a:xfrm>
            <a:off x="7953375" y="4618038"/>
            <a:ext cx="271463" cy="349250"/>
          </a:xfrm>
          <a:custGeom>
            <a:avLst/>
            <a:gdLst/>
            <a:ahLst/>
            <a:cxnLst>
              <a:cxn ang="0">
                <a:pos x="0" y="153730325"/>
              </a:cxn>
              <a:cxn ang="0">
                <a:pos x="0" y="554434375"/>
              </a:cxn>
              <a:cxn ang="0">
                <a:pos x="430948306" y="554434375"/>
              </a:cxn>
              <a:cxn ang="0">
                <a:pos x="430948306" y="0"/>
              </a:cxn>
              <a:cxn ang="0">
                <a:pos x="153730608" y="0"/>
              </a:cxn>
              <a:cxn ang="0">
                <a:pos x="0" y="153730325"/>
              </a:cxn>
              <a:cxn ang="0">
                <a:pos x="143649965" y="68045013"/>
              </a:cxn>
              <a:cxn ang="0">
                <a:pos x="143649965" y="143649700"/>
              </a:cxn>
              <a:cxn ang="0">
                <a:pos x="70564505" y="143649700"/>
              </a:cxn>
              <a:cxn ang="0">
                <a:pos x="143649965" y="68045013"/>
              </a:cxn>
              <a:cxn ang="0">
                <a:pos x="186491906" y="143649700"/>
              </a:cxn>
              <a:cxn ang="0">
                <a:pos x="186491906" y="40322500"/>
              </a:cxn>
              <a:cxn ang="0">
                <a:pos x="390625732" y="40322500"/>
              </a:cxn>
              <a:cxn ang="0">
                <a:pos x="390625732" y="511592513"/>
              </a:cxn>
              <a:cxn ang="0">
                <a:pos x="42843529" y="511592513"/>
              </a:cxn>
              <a:cxn ang="0">
                <a:pos x="42843529" y="183972200"/>
              </a:cxn>
              <a:cxn ang="0">
                <a:pos x="143649965" y="183972200"/>
              </a:cxn>
              <a:cxn ang="0">
                <a:pos x="186491906" y="183972200"/>
              </a:cxn>
              <a:cxn ang="0">
                <a:pos x="186491906" y="143649700"/>
              </a:cxn>
            </a:cxnLst>
            <a:pathLst>
              <a:path w="171" h="220">
                <a:moveTo>
                  <a:pt x="0" y="61"/>
                </a:moveTo>
                <a:lnTo>
                  <a:pt x="0" y="220"/>
                </a:lnTo>
                <a:lnTo>
                  <a:pt x="171" y="220"/>
                </a:lnTo>
                <a:lnTo>
                  <a:pt x="171" y="0"/>
                </a:lnTo>
                <a:lnTo>
                  <a:pt x="61" y="0"/>
                </a:lnTo>
                <a:lnTo>
                  <a:pt x="0" y="61"/>
                </a:lnTo>
                <a:close/>
                <a:moveTo>
                  <a:pt x="57" y="27"/>
                </a:moveTo>
                <a:lnTo>
                  <a:pt x="57" y="57"/>
                </a:lnTo>
                <a:lnTo>
                  <a:pt x="28" y="57"/>
                </a:lnTo>
                <a:lnTo>
                  <a:pt x="57" y="27"/>
                </a:lnTo>
                <a:close/>
                <a:moveTo>
                  <a:pt x="74" y="57"/>
                </a:moveTo>
                <a:lnTo>
                  <a:pt x="74" y="16"/>
                </a:lnTo>
                <a:lnTo>
                  <a:pt x="155" y="16"/>
                </a:lnTo>
                <a:lnTo>
                  <a:pt x="155" y="203"/>
                </a:lnTo>
                <a:lnTo>
                  <a:pt x="17" y="203"/>
                </a:lnTo>
                <a:lnTo>
                  <a:pt x="17" y="73"/>
                </a:lnTo>
                <a:lnTo>
                  <a:pt x="57" y="73"/>
                </a:lnTo>
                <a:lnTo>
                  <a:pt x="74" y="73"/>
                </a:lnTo>
                <a:lnTo>
                  <a:pt x="74" y="57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70" name="Rectangle 416"/>
          <p:cNvSpPr/>
          <p:nvPr/>
        </p:nvSpPr>
        <p:spPr>
          <a:xfrm>
            <a:off x="8096250" y="4708525"/>
            <a:ext cx="77788" cy="25400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471" name="Rectangle 417"/>
          <p:cNvSpPr/>
          <p:nvPr/>
        </p:nvSpPr>
        <p:spPr>
          <a:xfrm>
            <a:off x="8005763" y="4759325"/>
            <a:ext cx="168275" cy="26988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472" name="Rectangle 418"/>
          <p:cNvSpPr/>
          <p:nvPr/>
        </p:nvSpPr>
        <p:spPr>
          <a:xfrm>
            <a:off x="8005763" y="4811713"/>
            <a:ext cx="168275" cy="25400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473" name="Rectangle 419"/>
          <p:cNvSpPr/>
          <p:nvPr/>
        </p:nvSpPr>
        <p:spPr>
          <a:xfrm>
            <a:off x="8005763" y="4864100"/>
            <a:ext cx="168275" cy="25400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474" name="Freeform 420"/>
          <p:cNvSpPr/>
          <p:nvPr/>
        </p:nvSpPr>
        <p:spPr>
          <a:xfrm>
            <a:off x="8070850" y="4578350"/>
            <a:ext cx="193675" cy="361950"/>
          </a:xfrm>
          <a:custGeom>
            <a:avLst/>
            <a:gdLst/>
            <a:ahLst/>
            <a:cxnLst>
              <a:cxn ang="0">
                <a:pos x="267136563" y="0"/>
              </a:cxn>
              <a:cxn ang="0">
                <a:pos x="0" y="0"/>
              </a:cxn>
              <a:cxn ang="0">
                <a:pos x="0" y="42843450"/>
              </a:cxn>
              <a:cxn ang="0">
                <a:pos x="267136563" y="42843450"/>
              </a:cxn>
              <a:cxn ang="0">
                <a:pos x="267136563" y="574595625"/>
              </a:cxn>
              <a:cxn ang="0">
                <a:pos x="307459063" y="574595625"/>
              </a:cxn>
              <a:cxn ang="0">
                <a:pos x="307459063" y="42843450"/>
              </a:cxn>
              <a:cxn ang="0">
                <a:pos x="307459063" y="0"/>
              </a:cxn>
              <a:cxn ang="0">
                <a:pos x="267136563" y="0"/>
              </a:cxn>
            </a:cxnLst>
            <a:pathLst>
              <a:path w="122" h="228">
                <a:moveTo>
                  <a:pt x="106" y="0"/>
                </a:moveTo>
                <a:lnTo>
                  <a:pt x="0" y="0"/>
                </a:lnTo>
                <a:lnTo>
                  <a:pt x="0" y="17"/>
                </a:lnTo>
                <a:lnTo>
                  <a:pt x="106" y="17"/>
                </a:lnTo>
                <a:lnTo>
                  <a:pt x="106" y="228"/>
                </a:lnTo>
                <a:lnTo>
                  <a:pt x="122" y="228"/>
                </a:lnTo>
                <a:lnTo>
                  <a:pt x="122" y="17"/>
                </a:lnTo>
                <a:lnTo>
                  <a:pt x="122" y="0"/>
                </a:lnTo>
                <a:lnTo>
                  <a:pt x="106" y="0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75" name="Freeform 421"/>
          <p:cNvSpPr>
            <a:spLocks noEditPoints="1"/>
          </p:cNvSpPr>
          <p:nvPr/>
        </p:nvSpPr>
        <p:spPr>
          <a:xfrm>
            <a:off x="8586788" y="4578350"/>
            <a:ext cx="388937" cy="388938"/>
          </a:xfrm>
          <a:custGeom>
            <a:avLst/>
            <a:gdLst/>
            <a:ahLst/>
            <a:cxnLst>
              <a:cxn ang="0">
                <a:pos x="370463286" y="0"/>
              </a:cxn>
              <a:cxn ang="0">
                <a:pos x="0" y="370464239"/>
              </a:cxn>
              <a:cxn ang="0">
                <a:pos x="0" y="617439869"/>
              </a:cxn>
              <a:cxn ang="0">
                <a:pos x="246974995" y="617439869"/>
              </a:cxn>
              <a:cxn ang="0">
                <a:pos x="617438281" y="246975630"/>
              </a:cxn>
              <a:cxn ang="0">
                <a:pos x="370463286" y="0"/>
              </a:cxn>
              <a:cxn ang="0">
                <a:pos x="105846426" y="418346475"/>
              </a:cxn>
              <a:cxn ang="0">
                <a:pos x="415826040" y="105846699"/>
              </a:cxn>
              <a:cxn ang="0">
                <a:pos x="511591855" y="201612759"/>
              </a:cxn>
              <a:cxn ang="0">
                <a:pos x="204133188" y="506552851"/>
              </a:cxn>
              <a:cxn ang="0">
                <a:pos x="105846426" y="418346475"/>
              </a:cxn>
              <a:cxn ang="0">
                <a:pos x="388103564" y="78125738"/>
              </a:cxn>
              <a:cxn ang="0">
                <a:pos x="75604590" y="390625515"/>
              </a:cxn>
              <a:cxn ang="0">
                <a:pos x="55443366" y="372983604"/>
              </a:cxn>
              <a:cxn ang="0">
                <a:pos x="370463286" y="60483828"/>
              </a:cxn>
              <a:cxn ang="0">
                <a:pos x="388103564" y="78125738"/>
              </a:cxn>
              <a:cxn ang="0">
                <a:pos x="42843395" y="415827110"/>
              </a:cxn>
              <a:cxn ang="0">
                <a:pos x="219254106" y="574596364"/>
              </a:cxn>
              <a:cxn ang="0">
                <a:pos x="42843395" y="574596364"/>
              </a:cxn>
              <a:cxn ang="0">
                <a:pos x="42843395" y="415827110"/>
              </a:cxn>
              <a:cxn ang="0">
                <a:pos x="254536248" y="551915722"/>
              </a:cxn>
              <a:cxn ang="0">
                <a:pos x="234375024" y="534273812"/>
              </a:cxn>
              <a:cxn ang="0">
                <a:pos x="539312744" y="229335307"/>
              </a:cxn>
              <a:cxn ang="0">
                <a:pos x="556954609" y="246975630"/>
              </a:cxn>
              <a:cxn ang="0">
                <a:pos x="254536248" y="551915722"/>
              </a:cxn>
            </a:cxnLst>
            <a:pathLst>
              <a:path w="245" h="245">
                <a:moveTo>
                  <a:pt x="147" y="0"/>
                </a:moveTo>
                <a:lnTo>
                  <a:pt x="0" y="147"/>
                </a:lnTo>
                <a:lnTo>
                  <a:pt x="0" y="245"/>
                </a:lnTo>
                <a:lnTo>
                  <a:pt x="98" y="245"/>
                </a:lnTo>
                <a:lnTo>
                  <a:pt x="245" y="98"/>
                </a:lnTo>
                <a:lnTo>
                  <a:pt x="147" y="0"/>
                </a:lnTo>
                <a:close/>
                <a:moveTo>
                  <a:pt x="42" y="166"/>
                </a:moveTo>
                <a:lnTo>
                  <a:pt x="165" y="42"/>
                </a:lnTo>
                <a:lnTo>
                  <a:pt x="203" y="80"/>
                </a:lnTo>
                <a:lnTo>
                  <a:pt x="81" y="201"/>
                </a:lnTo>
                <a:lnTo>
                  <a:pt x="42" y="166"/>
                </a:lnTo>
                <a:close/>
                <a:moveTo>
                  <a:pt x="154" y="31"/>
                </a:moveTo>
                <a:lnTo>
                  <a:pt x="30" y="155"/>
                </a:lnTo>
                <a:lnTo>
                  <a:pt x="22" y="148"/>
                </a:lnTo>
                <a:lnTo>
                  <a:pt x="147" y="24"/>
                </a:lnTo>
                <a:lnTo>
                  <a:pt x="154" y="31"/>
                </a:lnTo>
                <a:close/>
                <a:moveTo>
                  <a:pt x="17" y="165"/>
                </a:moveTo>
                <a:lnTo>
                  <a:pt x="87" y="228"/>
                </a:lnTo>
                <a:lnTo>
                  <a:pt x="17" y="228"/>
                </a:lnTo>
                <a:lnTo>
                  <a:pt x="17" y="165"/>
                </a:lnTo>
                <a:close/>
                <a:moveTo>
                  <a:pt x="101" y="219"/>
                </a:moveTo>
                <a:lnTo>
                  <a:pt x="93" y="212"/>
                </a:lnTo>
                <a:lnTo>
                  <a:pt x="214" y="91"/>
                </a:lnTo>
                <a:lnTo>
                  <a:pt x="221" y="98"/>
                </a:lnTo>
                <a:lnTo>
                  <a:pt x="101" y="219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76" name="Freeform 422"/>
          <p:cNvSpPr>
            <a:spLocks noEditPoints="1"/>
          </p:cNvSpPr>
          <p:nvPr/>
        </p:nvSpPr>
        <p:spPr>
          <a:xfrm>
            <a:off x="1892300" y="4578350"/>
            <a:ext cx="309563" cy="388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617439869"/>
              </a:cxn>
              <a:cxn ang="0">
                <a:pos x="491432056" y="617439869"/>
              </a:cxn>
              <a:cxn ang="0">
                <a:pos x="491432056" y="0"/>
              </a:cxn>
              <a:cxn ang="0">
                <a:pos x="0" y="0"/>
              </a:cxn>
              <a:cxn ang="0">
                <a:pos x="451109491" y="574596364"/>
              </a:cxn>
              <a:cxn ang="0">
                <a:pos x="40322565" y="574596364"/>
              </a:cxn>
              <a:cxn ang="0">
                <a:pos x="40322565" y="42843505"/>
              </a:cxn>
              <a:cxn ang="0">
                <a:pos x="451109491" y="42843505"/>
              </a:cxn>
              <a:cxn ang="0">
                <a:pos x="451109491" y="574596364"/>
              </a:cxn>
            </a:cxnLst>
            <a:pathLst>
              <a:path w="195" h="245">
                <a:moveTo>
                  <a:pt x="0" y="0"/>
                </a:moveTo>
                <a:lnTo>
                  <a:pt x="0" y="245"/>
                </a:lnTo>
                <a:lnTo>
                  <a:pt x="195" y="245"/>
                </a:lnTo>
                <a:lnTo>
                  <a:pt x="195" y="0"/>
                </a:lnTo>
                <a:lnTo>
                  <a:pt x="0" y="0"/>
                </a:lnTo>
                <a:close/>
                <a:moveTo>
                  <a:pt x="179" y="228"/>
                </a:moveTo>
                <a:lnTo>
                  <a:pt x="16" y="228"/>
                </a:lnTo>
                <a:lnTo>
                  <a:pt x="16" y="17"/>
                </a:lnTo>
                <a:lnTo>
                  <a:pt x="179" y="17"/>
                </a:lnTo>
                <a:lnTo>
                  <a:pt x="179" y="228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77" name="Freeform 423"/>
          <p:cNvSpPr>
            <a:spLocks noEditPoints="1"/>
          </p:cNvSpPr>
          <p:nvPr/>
        </p:nvSpPr>
        <p:spPr>
          <a:xfrm>
            <a:off x="1957388" y="4746625"/>
            <a:ext cx="180975" cy="180975"/>
          </a:xfrm>
          <a:custGeom>
            <a:avLst/>
            <a:gdLst/>
            <a:ahLst/>
            <a:cxnLst>
              <a:cxn ang="0">
                <a:pos x="146214873" y="292428131"/>
              </a:cxn>
              <a:cxn ang="0">
                <a:pos x="292428131" y="146214873"/>
              </a:cxn>
              <a:cxn ang="0">
                <a:pos x="146214873" y="0"/>
              </a:cxn>
              <a:cxn ang="0">
                <a:pos x="0" y="146214873"/>
              </a:cxn>
              <a:cxn ang="0">
                <a:pos x="146214873" y="292428131"/>
              </a:cxn>
              <a:cxn ang="0">
                <a:pos x="146214873" y="41776140"/>
              </a:cxn>
              <a:cxn ang="0">
                <a:pos x="250651991" y="146214873"/>
              </a:cxn>
              <a:cxn ang="0">
                <a:pos x="146214873" y="250651991"/>
              </a:cxn>
              <a:cxn ang="0">
                <a:pos x="41776140" y="146214873"/>
              </a:cxn>
              <a:cxn ang="0">
                <a:pos x="146214873" y="41776140"/>
              </a:cxn>
            </a:cxnLst>
            <a:pathLst>
              <a:path w="112" h="112">
                <a:moveTo>
                  <a:pt x="56" y="112"/>
                </a:moveTo>
                <a:cubicBezTo>
                  <a:pt x="87" y="112"/>
                  <a:pt x="112" y="87"/>
                  <a:pt x="112" y="56"/>
                </a:cubicBezTo>
                <a:cubicBezTo>
                  <a:pt x="112" y="25"/>
                  <a:pt x="87" y="0"/>
                  <a:pt x="56" y="0"/>
                </a:cubicBezTo>
                <a:cubicBezTo>
                  <a:pt x="25" y="0"/>
                  <a:pt x="0" y="25"/>
                  <a:pt x="0" y="56"/>
                </a:cubicBezTo>
                <a:cubicBezTo>
                  <a:pt x="0" y="87"/>
                  <a:pt x="25" y="112"/>
                  <a:pt x="56" y="112"/>
                </a:cubicBezTo>
                <a:close/>
                <a:moveTo>
                  <a:pt x="56" y="16"/>
                </a:moveTo>
                <a:cubicBezTo>
                  <a:pt x="78" y="16"/>
                  <a:pt x="96" y="34"/>
                  <a:pt x="96" y="56"/>
                </a:cubicBezTo>
                <a:cubicBezTo>
                  <a:pt x="96" y="78"/>
                  <a:pt x="78" y="96"/>
                  <a:pt x="56" y="96"/>
                </a:cubicBezTo>
                <a:cubicBezTo>
                  <a:pt x="34" y="96"/>
                  <a:pt x="16" y="78"/>
                  <a:pt x="16" y="56"/>
                </a:cubicBezTo>
                <a:cubicBezTo>
                  <a:pt x="16" y="34"/>
                  <a:pt x="34" y="16"/>
                  <a:pt x="56" y="16"/>
                </a:cubicBez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78" name="Freeform 424"/>
          <p:cNvSpPr>
            <a:spLocks noEditPoints="1"/>
          </p:cNvSpPr>
          <p:nvPr/>
        </p:nvSpPr>
        <p:spPr>
          <a:xfrm>
            <a:off x="1989138" y="4618038"/>
            <a:ext cx="115887" cy="115887"/>
          </a:xfrm>
          <a:custGeom>
            <a:avLst/>
            <a:gdLst/>
            <a:ahLst/>
            <a:cxnLst>
              <a:cxn ang="0">
                <a:pos x="93263282" y="186526565"/>
              </a:cxn>
              <a:cxn ang="0">
                <a:pos x="186526565" y="93263282"/>
              </a:cxn>
              <a:cxn ang="0">
                <a:pos x="93263282" y="0"/>
              </a:cxn>
              <a:cxn ang="0">
                <a:pos x="0" y="93263282"/>
              </a:cxn>
              <a:cxn ang="0">
                <a:pos x="93263282" y="186526565"/>
              </a:cxn>
              <a:cxn ang="0">
                <a:pos x="93263282" y="41450527"/>
              </a:cxn>
              <a:cxn ang="0">
                <a:pos x="145076038" y="93263282"/>
              </a:cxn>
              <a:cxn ang="0">
                <a:pos x="93263282" y="145076038"/>
              </a:cxn>
              <a:cxn ang="0">
                <a:pos x="41450527" y="93263282"/>
              </a:cxn>
              <a:cxn ang="0">
                <a:pos x="93263282" y="41450527"/>
              </a:cxn>
            </a:cxnLst>
            <a:pathLst>
              <a:path w="72" h="72">
                <a:moveTo>
                  <a:pt x="36" y="72"/>
                </a:moveTo>
                <a:cubicBezTo>
                  <a:pt x="56" y="72"/>
                  <a:pt x="72" y="56"/>
                  <a:pt x="72" y="36"/>
                </a:cubicBezTo>
                <a:cubicBezTo>
                  <a:pt x="72" y="16"/>
                  <a:pt x="5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56"/>
                  <a:pt x="16" y="72"/>
                  <a:pt x="36" y="72"/>
                </a:cubicBezTo>
                <a:close/>
                <a:moveTo>
                  <a:pt x="36" y="16"/>
                </a:moveTo>
                <a:cubicBezTo>
                  <a:pt x="47" y="16"/>
                  <a:pt x="56" y="25"/>
                  <a:pt x="56" y="36"/>
                </a:cubicBezTo>
                <a:cubicBezTo>
                  <a:pt x="56" y="47"/>
                  <a:pt x="47" y="56"/>
                  <a:pt x="36" y="56"/>
                </a:cubicBezTo>
                <a:cubicBezTo>
                  <a:pt x="25" y="56"/>
                  <a:pt x="16" y="47"/>
                  <a:pt x="16" y="36"/>
                </a:cubicBezTo>
                <a:cubicBezTo>
                  <a:pt x="16" y="25"/>
                  <a:pt x="25" y="16"/>
                  <a:pt x="36" y="16"/>
                </a:cubicBez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79" name="Oval 425"/>
          <p:cNvSpPr/>
          <p:nvPr/>
        </p:nvSpPr>
        <p:spPr>
          <a:xfrm>
            <a:off x="2027238" y="4818063"/>
            <a:ext cx="39687" cy="38100"/>
          </a:xfrm>
          <a:prstGeom prst="ellipse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480" name="Freeform 426"/>
          <p:cNvSpPr>
            <a:spLocks noEditPoints="1"/>
          </p:cNvSpPr>
          <p:nvPr/>
        </p:nvSpPr>
        <p:spPr>
          <a:xfrm>
            <a:off x="2538413" y="4592638"/>
            <a:ext cx="36195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574595625"/>
              </a:cxn>
              <a:cxn ang="0">
                <a:pos x="574595625" y="574595625"/>
              </a:cxn>
              <a:cxn ang="0">
                <a:pos x="574595625" y="0"/>
              </a:cxn>
              <a:cxn ang="0">
                <a:pos x="0" y="0"/>
              </a:cxn>
              <a:cxn ang="0">
                <a:pos x="534273125" y="531753763"/>
              </a:cxn>
              <a:cxn ang="0">
                <a:pos x="40322500" y="531753763"/>
              </a:cxn>
              <a:cxn ang="0">
                <a:pos x="40322500" y="40322500"/>
              </a:cxn>
              <a:cxn ang="0">
                <a:pos x="534273125" y="40322500"/>
              </a:cxn>
              <a:cxn ang="0">
                <a:pos x="534273125" y="531753763"/>
              </a:cxn>
            </a:cxnLst>
            <a:pathLst>
              <a:path w="228" h="228">
                <a:moveTo>
                  <a:pt x="0" y="0"/>
                </a:moveTo>
                <a:lnTo>
                  <a:pt x="0" y="228"/>
                </a:lnTo>
                <a:lnTo>
                  <a:pt x="228" y="228"/>
                </a:lnTo>
                <a:lnTo>
                  <a:pt x="228" y="0"/>
                </a:lnTo>
                <a:lnTo>
                  <a:pt x="0" y="0"/>
                </a:lnTo>
                <a:close/>
                <a:moveTo>
                  <a:pt x="212" y="211"/>
                </a:moveTo>
                <a:lnTo>
                  <a:pt x="16" y="211"/>
                </a:lnTo>
                <a:lnTo>
                  <a:pt x="16" y="16"/>
                </a:lnTo>
                <a:lnTo>
                  <a:pt x="212" y="16"/>
                </a:lnTo>
                <a:lnTo>
                  <a:pt x="212" y="211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81" name="Freeform 427"/>
          <p:cNvSpPr/>
          <p:nvPr/>
        </p:nvSpPr>
        <p:spPr>
          <a:xfrm>
            <a:off x="2597150" y="4643438"/>
            <a:ext cx="50800" cy="258762"/>
          </a:xfrm>
          <a:custGeom>
            <a:avLst/>
            <a:gdLst/>
            <a:ahLst/>
            <a:cxnLst>
              <a:cxn ang="0">
                <a:pos x="20161250" y="410785469"/>
              </a:cxn>
              <a:cxn ang="0">
                <a:pos x="60483750" y="410785469"/>
              </a:cxn>
              <a:cxn ang="0">
                <a:pos x="60483750" y="350301836"/>
              </a:cxn>
              <a:cxn ang="0">
                <a:pos x="80645000" y="350301836"/>
              </a:cxn>
              <a:cxn ang="0">
                <a:pos x="80645000" y="307458468"/>
              </a:cxn>
              <a:cxn ang="0">
                <a:pos x="60483750" y="307458468"/>
              </a:cxn>
              <a:cxn ang="0">
                <a:pos x="60483750" y="0"/>
              </a:cxn>
              <a:cxn ang="0">
                <a:pos x="20161250" y="0"/>
              </a:cxn>
              <a:cxn ang="0">
                <a:pos x="20161250" y="307458468"/>
              </a:cxn>
              <a:cxn ang="0">
                <a:pos x="0" y="307458468"/>
              </a:cxn>
              <a:cxn ang="0">
                <a:pos x="0" y="350301836"/>
              </a:cxn>
              <a:cxn ang="0">
                <a:pos x="20161250" y="350301836"/>
              </a:cxn>
              <a:cxn ang="0">
                <a:pos x="20161250" y="410785469"/>
              </a:cxn>
            </a:cxnLst>
            <a:pathLst>
              <a:path w="32" h="163">
                <a:moveTo>
                  <a:pt x="8" y="163"/>
                </a:moveTo>
                <a:lnTo>
                  <a:pt x="24" y="163"/>
                </a:lnTo>
                <a:lnTo>
                  <a:pt x="24" y="139"/>
                </a:lnTo>
                <a:lnTo>
                  <a:pt x="32" y="139"/>
                </a:lnTo>
                <a:lnTo>
                  <a:pt x="32" y="122"/>
                </a:lnTo>
                <a:lnTo>
                  <a:pt x="24" y="122"/>
                </a:lnTo>
                <a:lnTo>
                  <a:pt x="24" y="0"/>
                </a:lnTo>
                <a:lnTo>
                  <a:pt x="8" y="0"/>
                </a:lnTo>
                <a:lnTo>
                  <a:pt x="8" y="122"/>
                </a:lnTo>
                <a:lnTo>
                  <a:pt x="0" y="122"/>
                </a:lnTo>
                <a:lnTo>
                  <a:pt x="0" y="139"/>
                </a:lnTo>
                <a:lnTo>
                  <a:pt x="8" y="139"/>
                </a:lnTo>
                <a:lnTo>
                  <a:pt x="8" y="163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82" name="Freeform 428"/>
          <p:cNvSpPr/>
          <p:nvPr/>
        </p:nvSpPr>
        <p:spPr>
          <a:xfrm>
            <a:off x="2693988" y="4643438"/>
            <a:ext cx="50800" cy="258762"/>
          </a:xfrm>
          <a:custGeom>
            <a:avLst/>
            <a:gdLst/>
            <a:ahLst/>
            <a:cxnLst>
              <a:cxn ang="0">
                <a:pos x="20161250" y="410785469"/>
              </a:cxn>
              <a:cxn ang="0">
                <a:pos x="60483750" y="410785469"/>
              </a:cxn>
              <a:cxn ang="0">
                <a:pos x="60483750" y="226813624"/>
              </a:cxn>
              <a:cxn ang="0">
                <a:pos x="80645000" y="226813624"/>
              </a:cxn>
              <a:cxn ang="0">
                <a:pos x="80645000" y="183971845"/>
              </a:cxn>
              <a:cxn ang="0">
                <a:pos x="60483750" y="183971845"/>
              </a:cxn>
              <a:cxn ang="0">
                <a:pos x="60483750" y="0"/>
              </a:cxn>
              <a:cxn ang="0">
                <a:pos x="20161250" y="0"/>
              </a:cxn>
              <a:cxn ang="0">
                <a:pos x="20161250" y="183971845"/>
              </a:cxn>
              <a:cxn ang="0">
                <a:pos x="0" y="183971845"/>
              </a:cxn>
              <a:cxn ang="0">
                <a:pos x="0" y="226813624"/>
              </a:cxn>
              <a:cxn ang="0">
                <a:pos x="20161250" y="226813624"/>
              </a:cxn>
              <a:cxn ang="0">
                <a:pos x="20161250" y="410785469"/>
              </a:cxn>
            </a:cxnLst>
            <a:pathLst>
              <a:path w="32" h="163">
                <a:moveTo>
                  <a:pt x="8" y="163"/>
                </a:moveTo>
                <a:lnTo>
                  <a:pt x="24" y="163"/>
                </a:lnTo>
                <a:lnTo>
                  <a:pt x="24" y="90"/>
                </a:lnTo>
                <a:lnTo>
                  <a:pt x="32" y="90"/>
                </a:lnTo>
                <a:lnTo>
                  <a:pt x="32" y="73"/>
                </a:lnTo>
                <a:lnTo>
                  <a:pt x="24" y="73"/>
                </a:lnTo>
                <a:lnTo>
                  <a:pt x="24" y="0"/>
                </a:lnTo>
                <a:lnTo>
                  <a:pt x="8" y="0"/>
                </a:lnTo>
                <a:lnTo>
                  <a:pt x="8" y="73"/>
                </a:lnTo>
                <a:lnTo>
                  <a:pt x="0" y="73"/>
                </a:lnTo>
                <a:lnTo>
                  <a:pt x="0" y="90"/>
                </a:lnTo>
                <a:lnTo>
                  <a:pt x="8" y="90"/>
                </a:lnTo>
                <a:lnTo>
                  <a:pt x="8" y="163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83" name="Freeform 429"/>
          <p:cNvSpPr/>
          <p:nvPr/>
        </p:nvSpPr>
        <p:spPr>
          <a:xfrm>
            <a:off x="2790825" y="4643438"/>
            <a:ext cx="50800" cy="258762"/>
          </a:xfrm>
          <a:custGeom>
            <a:avLst/>
            <a:gdLst/>
            <a:ahLst/>
            <a:cxnLst>
              <a:cxn ang="0">
                <a:pos x="20161250" y="410785469"/>
              </a:cxn>
              <a:cxn ang="0">
                <a:pos x="60483750" y="410785469"/>
              </a:cxn>
              <a:cxn ang="0">
                <a:pos x="60483750" y="103327000"/>
              </a:cxn>
              <a:cxn ang="0">
                <a:pos x="80645000" y="103327000"/>
              </a:cxn>
              <a:cxn ang="0">
                <a:pos x="80645000" y="63004578"/>
              </a:cxn>
              <a:cxn ang="0">
                <a:pos x="60483750" y="63004578"/>
              </a:cxn>
              <a:cxn ang="0">
                <a:pos x="60483750" y="0"/>
              </a:cxn>
              <a:cxn ang="0">
                <a:pos x="20161250" y="0"/>
              </a:cxn>
              <a:cxn ang="0">
                <a:pos x="20161250" y="63004578"/>
              </a:cxn>
              <a:cxn ang="0">
                <a:pos x="0" y="63004578"/>
              </a:cxn>
              <a:cxn ang="0">
                <a:pos x="0" y="103327000"/>
              </a:cxn>
              <a:cxn ang="0">
                <a:pos x="20161250" y="103327000"/>
              </a:cxn>
              <a:cxn ang="0">
                <a:pos x="20161250" y="410785469"/>
              </a:cxn>
            </a:cxnLst>
            <a:pathLst>
              <a:path w="32" h="163">
                <a:moveTo>
                  <a:pt x="8" y="163"/>
                </a:moveTo>
                <a:lnTo>
                  <a:pt x="24" y="163"/>
                </a:lnTo>
                <a:lnTo>
                  <a:pt x="24" y="41"/>
                </a:lnTo>
                <a:lnTo>
                  <a:pt x="32" y="41"/>
                </a:lnTo>
                <a:lnTo>
                  <a:pt x="32" y="25"/>
                </a:lnTo>
                <a:lnTo>
                  <a:pt x="24" y="25"/>
                </a:lnTo>
                <a:lnTo>
                  <a:pt x="24" y="0"/>
                </a:lnTo>
                <a:lnTo>
                  <a:pt x="8" y="0"/>
                </a:lnTo>
                <a:lnTo>
                  <a:pt x="8" y="25"/>
                </a:lnTo>
                <a:lnTo>
                  <a:pt x="0" y="25"/>
                </a:lnTo>
                <a:lnTo>
                  <a:pt x="0" y="41"/>
                </a:lnTo>
                <a:lnTo>
                  <a:pt x="8" y="41"/>
                </a:lnTo>
                <a:lnTo>
                  <a:pt x="8" y="163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84" name="Freeform 430"/>
          <p:cNvSpPr/>
          <p:nvPr/>
        </p:nvSpPr>
        <p:spPr>
          <a:xfrm>
            <a:off x="3870325" y="4592638"/>
            <a:ext cx="387350" cy="361950"/>
          </a:xfrm>
          <a:custGeom>
            <a:avLst/>
            <a:gdLst/>
            <a:ahLst/>
            <a:cxnLst>
              <a:cxn ang="0">
                <a:pos x="583489514" y="313316200"/>
              </a:cxn>
              <a:cxn ang="0">
                <a:pos x="583489514" y="271540061"/>
              </a:cxn>
              <a:cxn ang="0">
                <a:pos x="312583380" y="0"/>
              </a:cxn>
              <a:cxn ang="0">
                <a:pos x="41677246" y="271540061"/>
              </a:cxn>
              <a:cxn ang="0">
                <a:pos x="41677246" y="313316200"/>
              </a:cxn>
              <a:cxn ang="0">
                <a:pos x="0" y="313316200"/>
              </a:cxn>
              <a:cxn ang="0">
                <a:pos x="0" y="584856261"/>
              </a:cxn>
              <a:cxn ang="0">
                <a:pos x="41677246" y="584856261"/>
              </a:cxn>
              <a:cxn ang="0">
                <a:pos x="83356106" y="584856261"/>
              </a:cxn>
              <a:cxn ang="0">
                <a:pos x="83356106" y="271540061"/>
              </a:cxn>
              <a:cxn ang="0">
                <a:pos x="312583380" y="41776140"/>
              </a:cxn>
              <a:cxn ang="0">
                <a:pos x="541810654" y="271540061"/>
              </a:cxn>
              <a:cxn ang="0">
                <a:pos x="541810654" y="584856261"/>
              </a:cxn>
              <a:cxn ang="0">
                <a:pos x="583489514" y="584856261"/>
              </a:cxn>
              <a:cxn ang="0">
                <a:pos x="625166760" y="584856261"/>
              </a:cxn>
              <a:cxn ang="0">
                <a:pos x="625166760" y="313316200"/>
              </a:cxn>
              <a:cxn ang="0">
                <a:pos x="583489514" y="313316200"/>
              </a:cxn>
            </a:cxnLst>
            <a:pathLst>
              <a:path w="240" h="224">
                <a:moveTo>
                  <a:pt x="224" y="120"/>
                </a:moveTo>
                <a:cubicBezTo>
                  <a:pt x="224" y="104"/>
                  <a:pt x="224" y="104"/>
                  <a:pt x="224" y="104"/>
                </a:cubicBezTo>
                <a:cubicBezTo>
                  <a:pt x="224" y="47"/>
                  <a:pt x="177" y="0"/>
                  <a:pt x="120" y="0"/>
                </a:cubicBezTo>
                <a:cubicBezTo>
                  <a:pt x="63" y="0"/>
                  <a:pt x="16" y="47"/>
                  <a:pt x="16" y="104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224"/>
                  <a:pt x="0" y="224"/>
                  <a:pt x="0" y="224"/>
                </a:cubicBezTo>
                <a:cubicBezTo>
                  <a:pt x="16" y="224"/>
                  <a:pt x="16" y="224"/>
                  <a:pt x="16" y="224"/>
                </a:cubicBezTo>
                <a:cubicBezTo>
                  <a:pt x="32" y="224"/>
                  <a:pt x="32" y="224"/>
                  <a:pt x="32" y="224"/>
                </a:cubicBezTo>
                <a:cubicBezTo>
                  <a:pt x="32" y="104"/>
                  <a:pt x="32" y="104"/>
                  <a:pt x="32" y="104"/>
                </a:cubicBezTo>
                <a:cubicBezTo>
                  <a:pt x="32" y="55"/>
                  <a:pt x="71" y="16"/>
                  <a:pt x="120" y="16"/>
                </a:cubicBezTo>
                <a:cubicBezTo>
                  <a:pt x="169" y="16"/>
                  <a:pt x="208" y="55"/>
                  <a:pt x="208" y="104"/>
                </a:cubicBezTo>
                <a:cubicBezTo>
                  <a:pt x="208" y="224"/>
                  <a:pt x="208" y="224"/>
                  <a:pt x="208" y="224"/>
                </a:cubicBezTo>
                <a:cubicBezTo>
                  <a:pt x="224" y="224"/>
                  <a:pt x="224" y="224"/>
                  <a:pt x="224" y="224"/>
                </a:cubicBezTo>
                <a:cubicBezTo>
                  <a:pt x="240" y="224"/>
                  <a:pt x="240" y="224"/>
                  <a:pt x="240" y="224"/>
                </a:cubicBezTo>
                <a:cubicBezTo>
                  <a:pt x="240" y="120"/>
                  <a:pt x="240" y="120"/>
                  <a:pt x="240" y="120"/>
                </a:cubicBezTo>
                <a:lnTo>
                  <a:pt x="224" y="120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85" name="Freeform 431"/>
          <p:cNvSpPr/>
          <p:nvPr/>
        </p:nvSpPr>
        <p:spPr>
          <a:xfrm>
            <a:off x="3262313" y="4759325"/>
            <a:ext cx="258762" cy="207963"/>
          </a:xfrm>
          <a:custGeom>
            <a:avLst/>
            <a:gdLst/>
            <a:ahLst/>
            <a:cxnLst>
              <a:cxn ang="0">
                <a:pos x="418487696" y="0"/>
              </a:cxn>
              <a:cxn ang="0">
                <a:pos x="376639412" y="0"/>
              </a:cxn>
              <a:cxn ang="0">
                <a:pos x="209244657" y="168940693"/>
              </a:cxn>
              <a:cxn ang="0">
                <a:pos x="41848284" y="0"/>
              </a:cxn>
              <a:cxn ang="0">
                <a:pos x="0" y="0"/>
              </a:cxn>
              <a:cxn ang="0">
                <a:pos x="188318897" y="211175054"/>
              </a:cxn>
              <a:cxn ang="0">
                <a:pos x="188318897" y="295645400"/>
              </a:cxn>
              <a:cxn ang="0">
                <a:pos x="83698186" y="295645400"/>
              </a:cxn>
              <a:cxn ang="0">
                <a:pos x="83698186" y="337879761"/>
              </a:cxn>
              <a:cxn ang="0">
                <a:pos x="334789510" y="337879761"/>
              </a:cxn>
              <a:cxn ang="0">
                <a:pos x="334789510" y="295645400"/>
              </a:cxn>
              <a:cxn ang="0">
                <a:pos x="230168799" y="295645400"/>
              </a:cxn>
              <a:cxn ang="0">
                <a:pos x="230168799" y="211175054"/>
              </a:cxn>
              <a:cxn ang="0">
                <a:pos x="418487696" y="0"/>
              </a:cxn>
            </a:cxnLst>
            <a:pathLst>
              <a:path w="160" h="128">
                <a:moveTo>
                  <a:pt x="160" y="0"/>
                </a:moveTo>
                <a:cubicBezTo>
                  <a:pt x="144" y="0"/>
                  <a:pt x="144" y="0"/>
                  <a:pt x="144" y="0"/>
                </a:cubicBezTo>
                <a:cubicBezTo>
                  <a:pt x="144" y="35"/>
                  <a:pt x="115" y="64"/>
                  <a:pt x="80" y="64"/>
                </a:cubicBezTo>
                <a:cubicBezTo>
                  <a:pt x="45" y="64"/>
                  <a:pt x="16" y="35"/>
                  <a:pt x="1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1"/>
                  <a:pt x="32" y="76"/>
                  <a:pt x="72" y="80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128" y="128"/>
                  <a:pt x="128" y="128"/>
                  <a:pt x="128" y="128"/>
                </a:cubicBezTo>
                <a:cubicBezTo>
                  <a:pt x="128" y="112"/>
                  <a:pt x="128" y="112"/>
                  <a:pt x="128" y="112"/>
                </a:cubicBezTo>
                <a:cubicBezTo>
                  <a:pt x="88" y="112"/>
                  <a:pt x="88" y="112"/>
                  <a:pt x="88" y="112"/>
                </a:cubicBezTo>
                <a:cubicBezTo>
                  <a:pt x="88" y="80"/>
                  <a:pt x="88" y="80"/>
                  <a:pt x="88" y="80"/>
                </a:cubicBezTo>
                <a:cubicBezTo>
                  <a:pt x="128" y="76"/>
                  <a:pt x="160" y="41"/>
                  <a:pt x="160" y="0"/>
                </a:cubicBez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86" name="Freeform 432"/>
          <p:cNvSpPr>
            <a:spLocks noEditPoints="1"/>
          </p:cNvSpPr>
          <p:nvPr/>
        </p:nvSpPr>
        <p:spPr>
          <a:xfrm>
            <a:off x="3313113" y="4578350"/>
            <a:ext cx="155575" cy="258763"/>
          </a:xfrm>
          <a:custGeom>
            <a:avLst/>
            <a:gdLst/>
            <a:ahLst/>
            <a:cxnLst>
              <a:cxn ang="0">
                <a:pos x="126061126" y="418489314"/>
              </a:cxn>
              <a:cxn ang="0">
                <a:pos x="252120632" y="292942358"/>
              </a:cxn>
              <a:cxn ang="0">
                <a:pos x="252120632" y="125546956"/>
              </a:cxn>
              <a:cxn ang="0">
                <a:pos x="126061126" y="0"/>
              </a:cxn>
              <a:cxn ang="0">
                <a:pos x="0" y="125546956"/>
              </a:cxn>
              <a:cxn ang="0">
                <a:pos x="0" y="292942358"/>
              </a:cxn>
              <a:cxn ang="0">
                <a:pos x="126061126" y="418489314"/>
              </a:cxn>
              <a:cxn ang="0">
                <a:pos x="42019835" y="125546956"/>
              </a:cxn>
              <a:cxn ang="0">
                <a:pos x="126061126" y="41848446"/>
              </a:cxn>
              <a:cxn ang="0">
                <a:pos x="210100796" y="125546956"/>
              </a:cxn>
              <a:cxn ang="0">
                <a:pos x="210100796" y="292942358"/>
              </a:cxn>
              <a:cxn ang="0">
                <a:pos x="126061126" y="376640867"/>
              </a:cxn>
              <a:cxn ang="0">
                <a:pos x="42019835" y="292942358"/>
              </a:cxn>
              <a:cxn ang="0">
                <a:pos x="42019835" y="125546956"/>
              </a:cxn>
            </a:cxnLst>
            <a:pathLst>
              <a:path w="96" h="160">
                <a:moveTo>
                  <a:pt x="48" y="160"/>
                </a:moveTo>
                <a:cubicBezTo>
                  <a:pt x="75" y="160"/>
                  <a:pt x="96" y="139"/>
                  <a:pt x="96" y="112"/>
                </a:cubicBezTo>
                <a:cubicBezTo>
                  <a:pt x="96" y="48"/>
                  <a:pt x="96" y="48"/>
                  <a:pt x="96" y="48"/>
                </a:cubicBezTo>
                <a:cubicBezTo>
                  <a:pt x="96" y="21"/>
                  <a:pt x="75" y="0"/>
                  <a:pt x="48" y="0"/>
                </a:cubicBezTo>
                <a:cubicBezTo>
                  <a:pt x="21" y="0"/>
                  <a:pt x="0" y="21"/>
                  <a:pt x="0" y="48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39"/>
                  <a:pt x="21" y="160"/>
                  <a:pt x="48" y="160"/>
                </a:cubicBezTo>
                <a:close/>
                <a:moveTo>
                  <a:pt x="16" y="48"/>
                </a:moveTo>
                <a:cubicBezTo>
                  <a:pt x="16" y="30"/>
                  <a:pt x="30" y="16"/>
                  <a:pt x="48" y="16"/>
                </a:cubicBezTo>
                <a:cubicBezTo>
                  <a:pt x="66" y="16"/>
                  <a:pt x="80" y="30"/>
                  <a:pt x="80" y="48"/>
                </a:cubicBezTo>
                <a:cubicBezTo>
                  <a:pt x="80" y="112"/>
                  <a:pt x="80" y="112"/>
                  <a:pt x="80" y="112"/>
                </a:cubicBezTo>
                <a:cubicBezTo>
                  <a:pt x="80" y="130"/>
                  <a:pt x="66" y="144"/>
                  <a:pt x="48" y="144"/>
                </a:cubicBezTo>
                <a:cubicBezTo>
                  <a:pt x="30" y="144"/>
                  <a:pt x="16" y="130"/>
                  <a:pt x="16" y="112"/>
                </a:cubicBezTo>
                <a:lnTo>
                  <a:pt x="16" y="48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87" name="Freeform 433"/>
          <p:cNvSpPr>
            <a:spLocks noEditPoints="1"/>
          </p:cNvSpPr>
          <p:nvPr/>
        </p:nvSpPr>
        <p:spPr>
          <a:xfrm>
            <a:off x="5213350" y="4578350"/>
            <a:ext cx="193675" cy="388938"/>
          </a:xfrm>
          <a:custGeom>
            <a:avLst/>
            <a:gdLst/>
            <a:ahLst/>
            <a:cxnLst>
              <a:cxn ang="0">
                <a:pos x="0" y="186491802"/>
              </a:cxn>
              <a:cxn ang="0">
                <a:pos x="0" y="430948067"/>
              </a:cxn>
              <a:cxn ang="0">
                <a:pos x="93246575" y="430948067"/>
              </a:cxn>
              <a:cxn ang="0">
                <a:pos x="307459063" y="617439869"/>
              </a:cxn>
              <a:cxn ang="0">
                <a:pos x="307459063" y="0"/>
              </a:cxn>
              <a:cxn ang="0">
                <a:pos x="93246575" y="186491802"/>
              </a:cxn>
              <a:cxn ang="0">
                <a:pos x="0" y="186491802"/>
              </a:cxn>
              <a:cxn ang="0">
                <a:pos x="118448138" y="216733716"/>
              </a:cxn>
              <a:cxn ang="0">
                <a:pos x="267136563" y="90725742"/>
              </a:cxn>
              <a:cxn ang="0">
                <a:pos x="267136563" y="93246695"/>
              </a:cxn>
              <a:cxn ang="0">
                <a:pos x="267136563" y="526714127"/>
              </a:cxn>
              <a:cxn ang="0">
                <a:pos x="118448138" y="400706153"/>
              </a:cxn>
              <a:cxn ang="0">
                <a:pos x="108367513" y="390625515"/>
              </a:cxn>
              <a:cxn ang="0">
                <a:pos x="93246575" y="390625515"/>
              </a:cxn>
              <a:cxn ang="0">
                <a:pos x="42843450" y="390625515"/>
              </a:cxn>
              <a:cxn ang="0">
                <a:pos x="42843450" y="226814354"/>
              </a:cxn>
              <a:cxn ang="0">
                <a:pos x="93246575" y="226814354"/>
              </a:cxn>
              <a:cxn ang="0">
                <a:pos x="108367513" y="226814354"/>
              </a:cxn>
              <a:cxn ang="0">
                <a:pos x="118448138" y="216733716"/>
              </a:cxn>
            </a:cxnLst>
            <a:pathLst>
              <a:path w="122" h="245">
                <a:moveTo>
                  <a:pt x="0" y="74"/>
                </a:moveTo>
                <a:lnTo>
                  <a:pt x="0" y="171"/>
                </a:lnTo>
                <a:lnTo>
                  <a:pt x="37" y="171"/>
                </a:lnTo>
                <a:lnTo>
                  <a:pt x="122" y="245"/>
                </a:lnTo>
                <a:lnTo>
                  <a:pt x="122" y="0"/>
                </a:lnTo>
                <a:lnTo>
                  <a:pt x="37" y="74"/>
                </a:lnTo>
                <a:lnTo>
                  <a:pt x="0" y="74"/>
                </a:lnTo>
                <a:close/>
                <a:moveTo>
                  <a:pt x="47" y="86"/>
                </a:moveTo>
                <a:lnTo>
                  <a:pt x="106" y="36"/>
                </a:lnTo>
                <a:lnTo>
                  <a:pt x="106" y="37"/>
                </a:lnTo>
                <a:lnTo>
                  <a:pt x="106" y="209"/>
                </a:lnTo>
                <a:lnTo>
                  <a:pt x="47" y="159"/>
                </a:lnTo>
                <a:lnTo>
                  <a:pt x="43" y="155"/>
                </a:lnTo>
                <a:lnTo>
                  <a:pt x="37" y="155"/>
                </a:lnTo>
                <a:lnTo>
                  <a:pt x="17" y="155"/>
                </a:lnTo>
                <a:lnTo>
                  <a:pt x="17" y="90"/>
                </a:lnTo>
                <a:lnTo>
                  <a:pt x="37" y="90"/>
                </a:lnTo>
                <a:lnTo>
                  <a:pt x="43" y="90"/>
                </a:lnTo>
                <a:lnTo>
                  <a:pt x="47" y="86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88" name="Freeform 434"/>
          <p:cNvSpPr/>
          <p:nvPr/>
        </p:nvSpPr>
        <p:spPr>
          <a:xfrm>
            <a:off x="5434013" y="4683125"/>
            <a:ext cx="90487" cy="1809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1776140"/>
              </a:cxn>
              <a:cxn ang="0">
                <a:pos x="104438156" y="146214873"/>
              </a:cxn>
              <a:cxn ang="0">
                <a:pos x="0" y="250651991"/>
              </a:cxn>
              <a:cxn ang="0">
                <a:pos x="0" y="292428131"/>
              </a:cxn>
              <a:cxn ang="0">
                <a:pos x="146214065" y="146214873"/>
              </a:cxn>
              <a:cxn ang="0">
                <a:pos x="0" y="0"/>
              </a:cxn>
            </a:cxnLst>
            <a:pathLst>
              <a:path w="56" h="112">
                <a:moveTo>
                  <a:pt x="0" y="0"/>
                </a:moveTo>
                <a:cubicBezTo>
                  <a:pt x="0" y="16"/>
                  <a:pt x="0" y="16"/>
                  <a:pt x="0" y="16"/>
                </a:cubicBezTo>
                <a:cubicBezTo>
                  <a:pt x="22" y="16"/>
                  <a:pt x="40" y="34"/>
                  <a:pt x="40" y="56"/>
                </a:cubicBezTo>
                <a:cubicBezTo>
                  <a:pt x="40" y="78"/>
                  <a:pt x="22" y="96"/>
                  <a:pt x="0" y="96"/>
                </a:cubicBezTo>
                <a:cubicBezTo>
                  <a:pt x="0" y="112"/>
                  <a:pt x="0" y="112"/>
                  <a:pt x="0" y="112"/>
                </a:cubicBezTo>
                <a:cubicBezTo>
                  <a:pt x="31" y="112"/>
                  <a:pt x="56" y="87"/>
                  <a:pt x="56" y="56"/>
                </a:cubicBezTo>
                <a:cubicBezTo>
                  <a:pt x="56" y="25"/>
                  <a:pt x="31" y="0"/>
                  <a:pt x="0" y="0"/>
                </a:cubicBez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89" name="Freeform 435"/>
          <p:cNvSpPr>
            <a:spLocks noEditPoints="1"/>
          </p:cNvSpPr>
          <p:nvPr/>
        </p:nvSpPr>
        <p:spPr>
          <a:xfrm>
            <a:off x="5886450" y="4578350"/>
            <a:ext cx="193675" cy="388938"/>
          </a:xfrm>
          <a:custGeom>
            <a:avLst/>
            <a:gdLst/>
            <a:ahLst/>
            <a:cxnLst>
              <a:cxn ang="0">
                <a:pos x="0" y="186491802"/>
              </a:cxn>
              <a:cxn ang="0">
                <a:pos x="0" y="430948067"/>
              </a:cxn>
              <a:cxn ang="0">
                <a:pos x="90725625" y="430948067"/>
              </a:cxn>
              <a:cxn ang="0">
                <a:pos x="307459063" y="617439869"/>
              </a:cxn>
              <a:cxn ang="0">
                <a:pos x="307459063" y="0"/>
              </a:cxn>
              <a:cxn ang="0">
                <a:pos x="90725625" y="186491802"/>
              </a:cxn>
              <a:cxn ang="0">
                <a:pos x="0" y="186491802"/>
              </a:cxn>
              <a:cxn ang="0">
                <a:pos x="118448138" y="216733716"/>
              </a:cxn>
              <a:cxn ang="0">
                <a:pos x="267136563" y="90725742"/>
              </a:cxn>
              <a:cxn ang="0">
                <a:pos x="267136563" y="93246695"/>
              </a:cxn>
              <a:cxn ang="0">
                <a:pos x="267136563" y="526714127"/>
              </a:cxn>
              <a:cxn ang="0">
                <a:pos x="118448138" y="400706153"/>
              </a:cxn>
              <a:cxn ang="0">
                <a:pos x="105846563" y="390625515"/>
              </a:cxn>
              <a:cxn ang="0">
                <a:pos x="90725625" y="390625515"/>
              </a:cxn>
              <a:cxn ang="0">
                <a:pos x="40322500" y="390625515"/>
              </a:cxn>
              <a:cxn ang="0">
                <a:pos x="40322500" y="226814354"/>
              </a:cxn>
              <a:cxn ang="0">
                <a:pos x="90725625" y="226814354"/>
              </a:cxn>
              <a:cxn ang="0">
                <a:pos x="105846563" y="226814354"/>
              </a:cxn>
              <a:cxn ang="0">
                <a:pos x="118448138" y="216733716"/>
              </a:cxn>
            </a:cxnLst>
            <a:pathLst>
              <a:path w="122" h="245">
                <a:moveTo>
                  <a:pt x="0" y="74"/>
                </a:moveTo>
                <a:lnTo>
                  <a:pt x="0" y="171"/>
                </a:lnTo>
                <a:lnTo>
                  <a:pt x="36" y="171"/>
                </a:lnTo>
                <a:lnTo>
                  <a:pt x="122" y="245"/>
                </a:lnTo>
                <a:lnTo>
                  <a:pt x="122" y="0"/>
                </a:lnTo>
                <a:lnTo>
                  <a:pt x="36" y="74"/>
                </a:lnTo>
                <a:lnTo>
                  <a:pt x="0" y="74"/>
                </a:lnTo>
                <a:close/>
                <a:moveTo>
                  <a:pt x="47" y="86"/>
                </a:moveTo>
                <a:lnTo>
                  <a:pt x="106" y="36"/>
                </a:lnTo>
                <a:lnTo>
                  <a:pt x="106" y="37"/>
                </a:lnTo>
                <a:lnTo>
                  <a:pt x="106" y="209"/>
                </a:lnTo>
                <a:lnTo>
                  <a:pt x="47" y="159"/>
                </a:lnTo>
                <a:lnTo>
                  <a:pt x="42" y="155"/>
                </a:lnTo>
                <a:lnTo>
                  <a:pt x="36" y="155"/>
                </a:lnTo>
                <a:lnTo>
                  <a:pt x="16" y="155"/>
                </a:lnTo>
                <a:lnTo>
                  <a:pt x="16" y="90"/>
                </a:lnTo>
                <a:lnTo>
                  <a:pt x="36" y="90"/>
                </a:lnTo>
                <a:lnTo>
                  <a:pt x="42" y="90"/>
                </a:lnTo>
                <a:lnTo>
                  <a:pt x="47" y="86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90" name="Freeform 436"/>
          <p:cNvSpPr/>
          <p:nvPr/>
        </p:nvSpPr>
        <p:spPr>
          <a:xfrm>
            <a:off x="6105525" y="4683125"/>
            <a:ext cx="90488" cy="180975"/>
          </a:xfrm>
          <a:custGeom>
            <a:avLst/>
            <a:gdLst/>
            <a:ahLst/>
            <a:cxnLst>
              <a:cxn ang="0">
                <a:pos x="146215681" y="146214873"/>
              </a:cxn>
              <a:cxn ang="0">
                <a:pos x="0" y="0"/>
              </a:cxn>
              <a:cxn ang="0">
                <a:pos x="0" y="41776140"/>
              </a:cxn>
              <a:cxn ang="0">
                <a:pos x="104439311" y="146214873"/>
              </a:cxn>
              <a:cxn ang="0">
                <a:pos x="0" y="250651991"/>
              </a:cxn>
              <a:cxn ang="0">
                <a:pos x="0" y="292428131"/>
              </a:cxn>
              <a:cxn ang="0">
                <a:pos x="146215681" y="146214873"/>
              </a:cxn>
            </a:cxnLst>
            <a:pathLst>
              <a:path w="56" h="112">
                <a:moveTo>
                  <a:pt x="56" y="56"/>
                </a:moveTo>
                <a:cubicBezTo>
                  <a:pt x="56" y="25"/>
                  <a:pt x="31" y="0"/>
                  <a:pt x="0" y="0"/>
                </a:cubicBezTo>
                <a:cubicBezTo>
                  <a:pt x="0" y="16"/>
                  <a:pt x="0" y="16"/>
                  <a:pt x="0" y="16"/>
                </a:cubicBezTo>
                <a:cubicBezTo>
                  <a:pt x="22" y="16"/>
                  <a:pt x="40" y="34"/>
                  <a:pt x="40" y="56"/>
                </a:cubicBezTo>
                <a:cubicBezTo>
                  <a:pt x="40" y="78"/>
                  <a:pt x="22" y="96"/>
                  <a:pt x="0" y="96"/>
                </a:cubicBezTo>
                <a:cubicBezTo>
                  <a:pt x="0" y="112"/>
                  <a:pt x="0" y="112"/>
                  <a:pt x="0" y="112"/>
                </a:cubicBezTo>
                <a:cubicBezTo>
                  <a:pt x="31" y="112"/>
                  <a:pt x="56" y="87"/>
                  <a:pt x="56" y="56"/>
                </a:cubicBez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91" name="Freeform 437"/>
          <p:cNvSpPr/>
          <p:nvPr/>
        </p:nvSpPr>
        <p:spPr>
          <a:xfrm>
            <a:off x="6105525" y="4605338"/>
            <a:ext cx="168275" cy="3349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1493418"/>
              </a:cxn>
              <a:cxn ang="0">
                <a:pos x="230386273" y="269712047"/>
              </a:cxn>
              <a:cxn ang="0">
                <a:pos x="0" y="497929065"/>
              </a:cxn>
              <a:cxn ang="0">
                <a:pos x="0" y="539422483"/>
              </a:cxn>
              <a:cxn ang="0">
                <a:pos x="272273804" y="269712047"/>
              </a:cxn>
              <a:cxn ang="0">
                <a:pos x="0" y="0"/>
              </a:cxn>
            </a:cxnLst>
            <a:pathLst>
              <a:path w="104" h="208">
                <a:moveTo>
                  <a:pt x="0" y="0"/>
                </a:moveTo>
                <a:cubicBezTo>
                  <a:pt x="0" y="16"/>
                  <a:pt x="0" y="16"/>
                  <a:pt x="0" y="16"/>
                </a:cubicBezTo>
                <a:cubicBezTo>
                  <a:pt x="49" y="16"/>
                  <a:pt x="88" y="55"/>
                  <a:pt x="88" y="104"/>
                </a:cubicBezTo>
                <a:cubicBezTo>
                  <a:pt x="88" y="153"/>
                  <a:pt x="49" y="192"/>
                  <a:pt x="0" y="192"/>
                </a:cubicBezTo>
                <a:cubicBezTo>
                  <a:pt x="0" y="208"/>
                  <a:pt x="0" y="208"/>
                  <a:pt x="0" y="208"/>
                </a:cubicBezTo>
                <a:cubicBezTo>
                  <a:pt x="57" y="208"/>
                  <a:pt x="104" y="161"/>
                  <a:pt x="104" y="104"/>
                </a:cubicBezTo>
                <a:cubicBezTo>
                  <a:pt x="104" y="47"/>
                  <a:pt x="57" y="0"/>
                  <a:pt x="0" y="0"/>
                </a:cubicBez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92" name="Freeform 438"/>
          <p:cNvSpPr>
            <a:spLocks noEditPoints="1"/>
          </p:cNvSpPr>
          <p:nvPr/>
        </p:nvSpPr>
        <p:spPr>
          <a:xfrm>
            <a:off x="4541838" y="4578350"/>
            <a:ext cx="193675" cy="388938"/>
          </a:xfrm>
          <a:custGeom>
            <a:avLst/>
            <a:gdLst/>
            <a:ahLst/>
            <a:cxnLst>
              <a:cxn ang="0">
                <a:pos x="0" y="186491802"/>
              </a:cxn>
              <a:cxn ang="0">
                <a:pos x="0" y="430948067"/>
              </a:cxn>
              <a:cxn ang="0">
                <a:pos x="93246575" y="430948067"/>
              </a:cxn>
              <a:cxn ang="0">
                <a:pos x="307459063" y="617439869"/>
              </a:cxn>
              <a:cxn ang="0">
                <a:pos x="307459063" y="0"/>
              </a:cxn>
              <a:cxn ang="0">
                <a:pos x="93246575" y="186491802"/>
              </a:cxn>
              <a:cxn ang="0">
                <a:pos x="0" y="186491802"/>
              </a:cxn>
              <a:cxn ang="0">
                <a:pos x="118448138" y="216733716"/>
              </a:cxn>
              <a:cxn ang="0">
                <a:pos x="267136563" y="90725742"/>
              </a:cxn>
              <a:cxn ang="0">
                <a:pos x="267136563" y="93246695"/>
              </a:cxn>
              <a:cxn ang="0">
                <a:pos x="267136563" y="526714127"/>
              </a:cxn>
              <a:cxn ang="0">
                <a:pos x="118448138" y="400706153"/>
              </a:cxn>
              <a:cxn ang="0">
                <a:pos x="108367513" y="390625515"/>
              </a:cxn>
              <a:cxn ang="0">
                <a:pos x="93246575" y="390625515"/>
              </a:cxn>
              <a:cxn ang="0">
                <a:pos x="40322500" y="390625515"/>
              </a:cxn>
              <a:cxn ang="0">
                <a:pos x="40322500" y="226814354"/>
              </a:cxn>
              <a:cxn ang="0">
                <a:pos x="93246575" y="226814354"/>
              </a:cxn>
              <a:cxn ang="0">
                <a:pos x="108367513" y="226814354"/>
              </a:cxn>
              <a:cxn ang="0">
                <a:pos x="118448138" y="216733716"/>
              </a:cxn>
            </a:cxnLst>
            <a:pathLst>
              <a:path w="122" h="245">
                <a:moveTo>
                  <a:pt x="0" y="74"/>
                </a:moveTo>
                <a:lnTo>
                  <a:pt x="0" y="171"/>
                </a:lnTo>
                <a:lnTo>
                  <a:pt x="37" y="171"/>
                </a:lnTo>
                <a:lnTo>
                  <a:pt x="122" y="245"/>
                </a:lnTo>
                <a:lnTo>
                  <a:pt x="122" y="0"/>
                </a:lnTo>
                <a:lnTo>
                  <a:pt x="37" y="74"/>
                </a:lnTo>
                <a:lnTo>
                  <a:pt x="0" y="74"/>
                </a:lnTo>
                <a:close/>
                <a:moveTo>
                  <a:pt x="47" y="86"/>
                </a:moveTo>
                <a:lnTo>
                  <a:pt x="106" y="36"/>
                </a:lnTo>
                <a:lnTo>
                  <a:pt x="106" y="37"/>
                </a:lnTo>
                <a:lnTo>
                  <a:pt x="106" y="209"/>
                </a:lnTo>
                <a:lnTo>
                  <a:pt x="47" y="159"/>
                </a:lnTo>
                <a:lnTo>
                  <a:pt x="43" y="155"/>
                </a:lnTo>
                <a:lnTo>
                  <a:pt x="37" y="155"/>
                </a:lnTo>
                <a:lnTo>
                  <a:pt x="16" y="155"/>
                </a:lnTo>
                <a:lnTo>
                  <a:pt x="16" y="90"/>
                </a:lnTo>
                <a:lnTo>
                  <a:pt x="37" y="90"/>
                </a:lnTo>
                <a:lnTo>
                  <a:pt x="43" y="90"/>
                </a:lnTo>
                <a:lnTo>
                  <a:pt x="47" y="86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93" name="Freeform 439"/>
          <p:cNvSpPr/>
          <p:nvPr/>
        </p:nvSpPr>
        <p:spPr>
          <a:xfrm>
            <a:off x="4764088" y="4686300"/>
            <a:ext cx="161925" cy="160338"/>
          </a:xfrm>
          <a:custGeom>
            <a:avLst/>
            <a:gdLst/>
            <a:ahLst/>
            <a:cxnLst>
              <a:cxn ang="0">
                <a:pos x="257055938" y="30241969"/>
              </a:cxn>
              <a:cxn ang="0">
                <a:pos x="226814063" y="0"/>
              </a:cxn>
              <a:cxn ang="0">
                <a:pos x="128528763" y="98287194"/>
              </a:cxn>
              <a:cxn ang="0">
                <a:pos x="32762825" y="0"/>
              </a:cxn>
              <a:cxn ang="0">
                <a:pos x="0" y="30241969"/>
              </a:cxn>
              <a:cxn ang="0">
                <a:pos x="100806250" y="126008205"/>
              </a:cxn>
              <a:cxn ang="0">
                <a:pos x="0" y="224295399"/>
              </a:cxn>
              <a:cxn ang="0">
                <a:pos x="32762825" y="254537369"/>
              </a:cxn>
              <a:cxn ang="0">
                <a:pos x="128528763" y="156250175"/>
              </a:cxn>
              <a:cxn ang="0">
                <a:pos x="226814063" y="254537369"/>
              </a:cxn>
              <a:cxn ang="0">
                <a:pos x="257055938" y="224295399"/>
              </a:cxn>
              <a:cxn ang="0">
                <a:pos x="156249688" y="126008205"/>
              </a:cxn>
              <a:cxn ang="0">
                <a:pos x="257055938" y="30241969"/>
              </a:cxn>
            </a:cxnLst>
            <a:pathLst>
              <a:path w="102" h="101">
                <a:moveTo>
                  <a:pt x="102" y="12"/>
                </a:moveTo>
                <a:lnTo>
                  <a:pt x="90" y="0"/>
                </a:lnTo>
                <a:lnTo>
                  <a:pt x="51" y="39"/>
                </a:lnTo>
                <a:lnTo>
                  <a:pt x="13" y="0"/>
                </a:lnTo>
                <a:lnTo>
                  <a:pt x="0" y="12"/>
                </a:lnTo>
                <a:lnTo>
                  <a:pt x="40" y="50"/>
                </a:lnTo>
                <a:lnTo>
                  <a:pt x="0" y="89"/>
                </a:lnTo>
                <a:lnTo>
                  <a:pt x="13" y="101"/>
                </a:lnTo>
                <a:lnTo>
                  <a:pt x="51" y="62"/>
                </a:lnTo>
                <a:lnTo>
                  <a:pt x="90" y="101"/>
                </a:lnTo>
                <a:lnTo>
                  <a:pt x="102" y="89"/>
                </a:lnTo>
                <a:lnTo>
                  <a:pt x="62" y="50"/>
                </a:lnTo>
                <a:lnTo>
                  <a:pt x="102" y="12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94" name="Freeform 440"/>
          <p:cNvSpPr>
            <a:spLocks noEditPoints="1"/>
          </p:cNvSpPr>
          <p:nvPr/>
        </p:nvSpPr>
        <p:spPr>
          <a:xfrm>
            <a:off x="9259888" y="4598988"/>
            <a:ext cx="387350" cy="347662"/>
          </a:xfrm>
          <a:custGeom>
            <a:avLst/>
            <a:gdLst/>
            <a:ahLst/>
            <a:cxnLst>
              <a:cxn ang="0">
                <a:pos x="521673138" y="100806105"/>
              </a:cxn>
              <a:cxn ang="0">
                <a:pos x="521673138" y="0"/>
              </a:cxn>
              <a:cxn ang="0">
                <a:pos x="90725625" y="0"/>
              </a:cxn>
              <a:cxn ang="0">
                <a:pos x="90725625" y="100806105"/>
              </a:cxn>
              <a:cxn ang="0">
                <a:pos x="0" y="100806105"/>
              </a:cxn>
              <a:cxn ang="0">
                <a:pos x="0" y="471269335"/>
              </a:cxn>
              <a:cxn ang="0">
                <a:pos x="90725625" y="471269335"/>
              </a:cxn>
              <a:cxn ang="0">
                <a:pos x="90725625" y="551914219"/>
              </a:cxn>
              <a:cxn ang="0">
                <a:pos x="521673138" y="551914219"/>
              </a:cxn>
              <a:cxn ang="0">
                <a:pos x="521673138" y="471269335"/>
              </a:cxn>
              <a:cxn ang="0">
                <a:pos x="614918125" y="471269335"/>
              </a:cxn>
              <a:cxn ang="0">
                <a:pos x="614918125" y="100806105"/>
              </a:cxn>
              <a:cxn ang="0">
                <a:pos x="521673138" y="100806105"/>
              </a:cxn>
              <a:cxn ang="0">
                <a:pos x="133569075" y="40322442"/>
              </a:cxn>
              <a:cxn ang="0">
                <a:pos x="481350638" y="40322442"/>
              </a:cxn>
              <a:cxn ang="0">
                <a:pos x="481350638" y="100806105"/>
              </a:cxn>
              <a:cxn ang="0">
                <a:pos x="133569075" y="100806105"/>
              </a:cxn>
              <a:cxn ang="0">
                <a:pos x="133569075" y="40322442"/>
              </a:cxn>
              <a:cxn ang="0">
                <a:pos x="481350638" y="511591777"/>
              </a:cxn>
              <a:cxn ang="0">
                <a:pos x="133569075" y="511591777"/>
              </a:cxn>
              <a:cxn ang="0">
                <a:pos x="133569075" y="307458620"/>
              </a:cxn>
              <a:cxn ang="0">
                <a:pos x="481350638" y="307458620"/>
              </a:cxn>
              <a:cxn ang="0">
                <a:pos x="481350638" y="511591777"/>
              </a:cxn>
              <a:cxn ang="0">
                <a:pos x="574595625" y="430946893"/>
              </a:cxn>
              <a:cxn ang="0">
                <a:pos x="521673138" y="430946893"/>
              </a:cxn>
              <a:cxn ang="0">
                <a:pos x="521673138" y="264616819"/>
              </a:cxn>
              <a:cxn ang="0">
                <a:pos x="90725625" y="264616819"/>
              </a:cxn>
              <a:cxn ang="0">
                <a:pos x="90725625" y="430946893"/>
              </a:cxn>
              <a:cxn ang="0">
                <a:pos x="40322500" y="430946893"/>
              </a:cxn>
              <a:cxn ang="0">
                <a:pos x="40322500" y="143649493"/>
              </a:cxn>
              <a:cxn ang="0">
                <a:pos x="90725625" y="143649493"/>
              </a:cxn>
              <a:cxn ang="0">
                <a:pos x="521673138" y="143649493"/>
              </a:cxn>
              <a:cxn ang="0">
                <a:pos x="574595625" y="143649493"/>
              </a:cxn>
              <a:cxn ang="0">
                <a:pos x="574595625" y="430946893"/>
              </a:cxn>
            </a:cxnLst>
            <a:pathLst>
              <a:path w="244" h="219">
                <a:moveTo>
                  <a:pt x="207" y="40"/>
                </a:moveTo>
                <a:lnTo>
                  <a:pt x="207" y="0"/>
                </a:lnTo>
                <a:lnTo>
                  <a:pt x="36" y="0"/>
                </a:lnTo>
                <a:lnTo>
                  <a:pt x="36" y="40"/>
                </a:lnTo>
                <a:lnTo>
                  <a:pt x="0" y="40"/>
                </a:lnTo>
                <a:lnTo>
                  <a:pt x="0" y="187"/>
                </a:lnTo>
                <a:lnTo>
                  <a:pt x="36" y="187"/>
                </a:lnTo>
                <a:lnTo>
                  <a:pt x="36" y="219"/>
                </a:lnTo>
                <a:lnTo>
                  <a:pt x="207" y="219"/>
                </a:lnTo>
                <a:lnTo>
                  <a:pt x="207" y="187"/>
                </a:lnTo>
                <a:lnTo>
                  <a:pt x="244" y="187"/>
                </a:lnTo>
                <a:lnTo>
                  <a:pt x="244" y="40"/>
                </a:lnTo>
                <a:lnTo>
                  <a:pt x="207" y="40"/>
                </a:lnTo>
                <a:close/>
                <a:moveTo>
                  <a:pt x="53" y="16"/>
                </a:moveTo>
                <a:lnTo>
                  <a:pt x="191" y="16"/>
                </a:lnTo>
                <a:lnTo>
                  <a:pt x="191" y="40"/>
                </a:lnTo>
                <a:lnTo>
                  <a:pt x="53" y="40"/>
                </a:lnTo>
                <a:lnTo>
                  <a:pt x="53" y="16"/>
                </a:lnTo>
                <a:close/>
                <a:moveTo>
                  <a:pt x="191" y="203"/>
                </a:moveTo>
                <a:lnTo>
                  <a:pt x="53" y="203"/>
                </a:lnTo>
                <a:lnTo>
                  <a:pt x="53" y="122"/>
                </a:lnTo>
                <a:lnTo>
                  <a:pt x="191" y="122"/>
                </a:lnTo>
                <a:lnTo>
                  <a:pt x="191" y="203"/>
                </a:lnTo>
                <a:close/>
                <a:moveTo>
                  <a:pt x="228" y="171"/>
                </a:moveTo>
                <a:lnTo>
                  <a:pt x="207" y="171"/>
                </a:lnTo>
                <a:lnTo>
                  <a:pt x="207" y="105"/>
                </a:lnTo>
                <a:lnTo>
                  <a:pt x="36" y="105"/>
                </a:lnTo>
                <a:lnTo>
                  <a:pt x="36" y="171"/>
                </a:lnTo>
                <a:lnTo>
                  <a:pt x="16" y="171"/>
                </a:lnTo>
                <a:lnTo>
                  <a:pt x="16" y="57"/>
                </a:lnTo>
                <a:lnTo>
                  <a:pt x="36" y="57"/>
                </a:lnTo>
                <a:lnTo>
                  <a:pt x="207" y="57"/>
                </a:lnTo>
                <a:lnTo>
                  <a:pt x="228" y="57"/>
                </a:lnTo>
                <a:lnTo>
                  <a:pt x="228" y="171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495" name="Rectangle 441"/>
          <p:cNvSpPr/>
          <p:nvPr/>
        </p:nvSpPr>
        <p:spPr>
          <a:xfrm>
            <a:off x="9369425" y="4818063"/>
            <a:ext cx="168275" cy="25400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496" name="Rectangle 442"/>
          <p:cNvSpPr/>
          <p:nvPr/>
        </p:nvSpPr>
        <p:spPr>
          <a:xfrm>
            <a:off x="9369425" y="4870450"/>
            <a:ext cx="168275" cy="25400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497" name="Rectangle 443"/>
          <p:cNvSpPr/>
          <p:nvPr/>
        </p:nvSpPr>
        <p:spPr>
          <a:xfrm>
            <a:off x="9317038" y="4714875"/>
            <a:ext cx="58737" cy="25400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498" name="Rectangle 444"/>
          <p:cNvSpPr/>
          <p:nvPr/>
        </p:nvSpPr>
        <p:spPr>
          <a:xfrm>
            <a:off x="9401175" y="4714875"/>
            <a:ext cx="26988" cy="25400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499" name="Freeform 445"/>
          <p:cNvSpPr>
            <a:spLocks noEditPoints="1"/>
          </p:cNvSpPr>
          <p:nvPr/>
        </p:nvSpPr>
        <p:spPr>
          <a:xfrm>
            <a:off x="9931400" y="4618038"/>
            <a:ext cx="387350" cy="3095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91430469"/>
              </a:cxn>
              <a:cxn ang="0">
                <a:pos x="614918125" y="491430469"/>
              </a:cxn>
              <a:cxn ang="0">
                <a:pos x="614918125" y="0"/>
              </a:cxn>
              <a:cxn ang="0">
                <a:pos x="0" y="0"/>
              </a:cxn>
              <a:cxn ang="0">
                <a:pos x="40322500" y="40322435"/>
              </a:cxn>
              <a:cxn ang="0">
                <a:pos x="574595625" y="40322435"/>
              </a:cxn>
              <a:cxn ang="0">
                <a:pos x="574595625" y="123488251"/>
              </a:cxn>
              <a:cxn ang="0">
                <a:pos x="40322500" y="123488251"/>
              </a:cxn>
              <a:cxn ang="0">
                <a:pos x="40322500" y="40322435"/>
              </a:cxn>
              <a:cxn ang="0">
                <a:pos x="40322500" y="451108034"/>
              </a:cxn>
              <a:cxn ang="0">
                <a:pos x="40322500" y="163810685"/>
              </a:cxn>
              <a:cxn ang="0">
                <a:pos x="574595625" y="163810685"/>
              </a:cxn>
              <a:cxn ang="0">
                <a:pos x="574595625" y="451108034"/>
              </a:cxn>
              <a:cxn ang="0">
                <a:pos x="40322500" y="451108034"/>
              </a:cxn>
            </a:cxnLst>
            <a:pathLst>
              <a:path w="244" h="195">
                <a:moveTo>
                  <a:pt x="0" y="0"/>
                </a:moveTo>
                <a:lnTo>
                  <a:pt x="0" y="195"/>
                </a:lnTo>
                <a:lnTo>
                  <a:pt x="244" y="195"/>
                </a:lnTo>
                <a:lnTo>
                  <a:pt x="244" y="0"/>
                </a:lnTo>
                <a:lnTo>
                  <a:pt x="0" y="0"/>
                </a:lnTo>
                <a:close/>
                <a:moveTo>
                  <a:pt x="16" y="16"/>
                </a:moveTo>
                <a:lnTo>
                  <a:pt x="228" y="16"/>
                </a:lnTo>
                <a:lnTo>
                  <a:pt x="228" y="49"/>
                </a:lnTo>
                <a:lnTo>
                  <a:pt x="16" y="49"/>
                </a:lnTo>
                <a:lnTo>
                  <a:pt x="16" y="16"/>
                </a:lnTo>
                <a:close/>
                <a:moveTo>
                  <a:pt x="16" y="179"/>
                </a:moveTo>
                <a:lnTo>
                  <a:pt x="16" y="65"/>
                </a:lnTo>
                <a:lnTo>
                  <a:pt x="228" y="65"/>
                </a:lnTo>
                <a:lnTo>
                  <a:pt x="228" y="179"/>
                </a:lnTo>
                <a:lnTo>
                  <a:pt x="16" y="179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500" name="Oval 446"/>
          <p:cNvSpPr/>
          <p:nvPr/>
        </p:nvSpPr>
        <p:spPr>
          <a:xfrm>
            <a:off x="9971088" y="4656138"/>
            <a:ext cx="25400" cy="26987"/>
          </a:xfrm>
          <a:prstGeom prst="ellipse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501" name="Oval 447"/>
          <p:cNvSpPr/>
          <p:nvPr/>
        </p:nvSpPr>
        <p:spPr>
          <a:xfrm>
            <a:off x="10009188" y="4656138"/>
            <a:ext cx="25400" cy="26987"/>
          </a:xfrm>
          <a:prstGeom prst="ellipse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502" name="Oval 448"/>
          <p:cNvSpPr/>
          <p:nvPr/>
        </p:nvSpPr>
        <p:spPr>
          <a:xfrm>
            <a:off x="10047288" y="4656138"/>
            <a:ext cx="26987" cy="26987"/>
          </a:xfrm>
          <a:prstGeom prst="ellipse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503" name="Rectangle 449"/>
          <p:cNvSpPr/>
          <p:nvPr/>
        </p:nvSpPr>
        <p:spPr>
          <a:xfrm>
            <a:off x="9983788" y="4746625"/>
            <a:ext cx="284162" cy="26988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504" name="Rectangle 450"/>
          <p:cNvSpPr/>
          <p:nvPr/>
        </p:nvSpPr>
        <p:spPr>
          <a:xfrm>
            <a:off x="9983788" y="4799013"/>
            <a:ext cx="284162" cy="25400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505" name="Rectangle 451"/>
          <p:cNvSpPr/>
          <p:nvPr/>
        </p:nvSpPr>
        <p:spPr>
          <a:xfrm>
            <a:off x="9983788" y="4849813"/>
            <a:ext cx="284162" cy="26987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506" name="Freeform 452"/>
          <p:cNvSpPr>
            <a:spLocks noEditPoints="1"/>
          </p:cNvSpPr>
          <p:nvPr/>
        </p:nvSpPr>
        <p:spPr>
          <a:xfrm>
            <a:off x="10623550" y="4618038"/>
            <a:ext cx="387350" cy="3095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91430469"/>
              </a:cxn>
              <a:cxn ang="0">
                <a:pos x="614918125" y="491430469"/>
              </a:cxn>
              <a:cxn ang="0">
                <a:pos x="614918125" y="0"/>
              </a:cxn>
              <a:cxn ang="0">
                <a:pos x="0" y="0"/>
              </a:cxn>
              <a:cxn ang="0">
                <a:pos x="40322500" y="40322435"/>
              </a:cxn>
              <a:cxn ang="0">
                <a:pos x="574595625" y="40322435"/>
              </a:cxn>
              <a:cxn ang="0">
                <a:pos x="574595625" y="123488251"/>
              </a:cxn>
              <a:cxn ang="0">
                <a:pos x="40322500" y="123488251"/>
              </a:cxn>
              <a:cxn ang="0">
                <a:pos x="40322500" y="40322435"/>
              </a:cxn>
              <a:cxn ang="0">
                <a:pos x="40322500" y="451108034"/>
              </a:cxn>
              <a:cxn ang="0">
                <a:pos x="40322500" y="163810685"/>
              </a:cxn>
              <a:cxn ang="0">
                <a:pos x="574595625" y="163810685"/>
              </a:cxn>
              <a:cxn ang="0">
                <a:pos x="574595625" y="451108034"/>
              </a:cxn>
              <a:cxn ang="0">
                <a:pos x="40322500" y="451108034"/>
              </a:cxn>
            </a:cxnLst>
            <a:pathLst>
              <a:path w="244" h="195">
                <a:moveTo>
                  <a:pt x="0" y="0"/>
                </a:moveTo>
                <a:lnTo>
                  <a:pt x="0" y="195"/>
                </a:lnTo>
                <a:lnTo>
                  <a:pt x="244" y="195"/>
                </a:lnTo>
                <a:lnTo>
                  <a:pt x="244" y="0"/>
                </a:lnTo>
                <a:lnTo>
                  <a:pt x="0" y="0"/>
                </a:lnTo>
                <a:close/>
                <a:moveTo>
                  <a:pt x="16" y="16"/>
                </a:moveTo>
                <a:lnTo>
                  <a:pt x="228" y="16"/>
                </a:lnTo>
                <a:lnTo>
                  <a:pt x="228" y="49"/>
                </a:lnTo>
                <a:lnTo>
                  <a:pt x="16" y="49"/>
                </a:lnTo>
                <a:lnTo>
                  <a:pt x="16" y="16"/>
                </a:lnTo>
                <a:close/>
                <a:moveTo>
                  <a:pt x="16" y="179"/>
                </a:moveTo>
                <a:lnTo>
                  <a:pt x="16" y="65"/>
                </a:lnTo>
                <a:lnTo>
                  <a:pt x="228" y="65"/>
                </a:lnTo>
                <a:lnTo>
                  <a:pt x="228" y="179"/>
                </a:lnTo>
                <a:lnTo>
                  <a:pt x="16" y="179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507" name="Oval 453"/>
          <p:cNvSpPr/>
          <p:nvPr/>
        </p:nvSpPr>
        <p:spPr>
          <a:xfrm>
            <a:off x="10661650" y="4656138"/>
            <a:ext cx="25400" cy="26987"/>
          </a:xfrm>
          <a:prstGeom prst="ellipse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508" name="Oval 454"/>
          <p:cNvSpPr/>
          <p:nvPr/>
        </p:nvSpPr>
        <p:spPr>
          <a:xfrm>
            <a:off x="10701338" y="4656138"/>
            <a:ext cx="25400" cy="26987"/>
          </a:xfrm>
          <a:prstGeom prst="ellipse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509" name="Oval 455"/>
          <p:cNvSpPr/>
          <p:nvPr/>
        </p:nvSpPr>
        <p:spPr>
          <a:xfrm>
            <a:off x="10739438" y="4656138"/>
            <a:ext cx="25400" cy="26987"/>
          </a:xfrm>
          <a:prstGeom prst="ellipse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510" name="Rectangle 456"/>
          <p:cNvSpPr/>
          <p:nvPr/>
        </p:nvSpPr>
        <p:spPr>
          <a:xfrm>
            <a:off x="10674350" y="4746625"/>
            <a:ext cx="130175" cy="26988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511" name="Rectangle 457"/>
          <p:cNvSpPr/>
          <p:nvPr/>
        </p:nvSpPr>
        <p:spPr>
          <a:xfrm>
            <a:off x="10674350" y="4799013"/>
            <a:ext cx="130175" cy="25400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512" name="Rectangle 458"/>
          <p:cNvSpPr/>
          <p:nvPr/>
        </p:nvSpPr>
        <p:spPr>
          <a:xfrm>
            <a:off x="10674350" y="4849813"/>
            <a:ext cx="130175" cy="26987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513" name="Freeform 459"/>
          <p:cNvSpPr>
            <a:spLocks noEditPoints="1"/>
          </p:cNvSpPr>
          <p:nvPr/>
        </p:nvSpPr>
        <p:spPr>
          <a:xfrm>
            <a:off x="10829925" y="4746625"/>
            <a:ext cx="128588" cy="130175"/>
          </a:xfrm>
          <a:custGeom>
            <a:avLst/>
            <a:gdLst/>
            <a:ahLst/>
            <a:cxnLst>
              <a:cxn ang="0">
                <a:pos x="0" y="206652813"/>
              </a:cxn>
              <a:cxn ang="0">
                <a:pos x="204134244" y="206652813"/>
              </a:cxn>
              <a:cxn ang="0">
                <a:pos x="204134244" y="0"/>
              </a:cxn>
              <a:cxn ang="0">
                <a:pos x="0" y="0"/>
              </a:cxn>
              <a:cxn ang="0">
                <a:pos x="0" y="206652813"/>
              </a:cxn>
              <a:cxn ang="0">
                <a:pos x="40322657" y="42843450"/>
              </a:cxn>
              <a:cxn ang="0">
                <a:pos x="163811587" y="42843450"/>
              </a:cxn>
              <a:cxn ang="0">
                <a:pos x="163811587" y="163810950"/>
              </a:cxn>
              <a:cxn ang="0">
                <a:pos x="40322657" y="163810950"/>
              </a:cxn>
              <a:cxn ang="0">
                <a:pos x="40322657" y="42843450"/>
              </a:cxn>
            </a:cxnLst>
            <a:pathLst>
              <a:path w="81" h="82">
                <a:moveTo>
                  <a:pt x="0" y="82"/>
                </a:moveTo>
                <a:lnTo>
                  <a:pt x="81" y="82"/>
                </a:lnTo>
                <a:lnTo>
                  <a:pt x="81" y="0"/>
                </a:lnTo>
                <a:lnTo>
                  <a:pt x="0" y="0"/>
                </a:lnTo>
                <a:lnTo>
                  <a:pt x="0" y="82"/>
                </a:lnTo>
                <a:close/>
                <a:moveTo>
                  <a:pt x="16" y="17"/>
                </a:moveTo>
                <a:lnTo>
                  <a:pt x="65" y="17"/>
                </a:lnTo>
                <a:lnTo>
                  <a:pt x="65" y="65"/>
                </a:lnTo>
                <a:lnTo>
                  <a:pt x="16" y="65"/>
                </a:lnTo>
                <a:lnTo>
                  <a:pt x="16" y="17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514" name="Freeform 460"/>
          <p:cNvSpPr>
            <a:spLocks noEditPoints="1"/>
          </p:cNvSpPr>
          <p:nvPr/>
        </p:nvSpPr>
        <p:spPr>
          <a:xfrm>
            <a:off x="1181100" y="5251450"/>
            <a:ext cx="387350" cy="387350"/>
          </a:xfrm>
          <a:custGeom>
            <a:avLst/>
            <a:gdLst/>
            <a:ahLst/>
            <a:cxnLst>
              <a:cxn ang="0">
                <a:pos x="625166760" y="229227274"/>
              </a:cxn>
              <a:cxn ang="0">
                <a:pos x="554835298" y="190154957"/>
              </a:cxn>
              <a:cxn ang="0">
                <a:pos x="474084121" y="33862460"/>
              </a:cxn>
              <a:cxn ang="0">
                <a:pos x="395939486" y="54701890"/>
              </a:cxn>
              <a:cxn ang="0">
                <a:pos x="229227274" y="0"/>
              </a:cxn>
              <a:cxn ang="0">
                <a:pos x="190154957" y="70331462"/>
              </a:cxn>
              <a:cxn ang="0">
                <a:pos x="33862460" y="151082640"/>
              </a:cxn>
              <a:cxn ang="0">
                <a:pos x="54701890" y="229227274"/>
              </a:cxn>
              <a:cxn ang="0">
                <a:pos x="0" y="395939486"/>
              </a:cxn>
              <a:cxn ang="0">
                <a:pos x="70331462" y="435011804"/>
              </a:cxn>
              <a:cxn ang="0">
                <a:pos x="151082640" y="591304301"/>
              </a:cxn>
              <a:cxn ang="0">
                <a:pos x="229227274" y="570464871"/>
              </a:cxn>
              <a:cxn ang="0">
                <a:pos x="395939486" y="625166760"/>
              </a:cxn>
              <a:cxn ang="0">
                <a:pos x="435011804" y="554835298"/>
              </a:cxn>
              <a:cxn ang="0">
                <a:pos x="591304301" y="474084121"/>
              </a:cxn>
              <a:cxn ang="0">
                <a:pos x="570464871" y="395939486"/>
              </a:cxn>
              <a:cxn ang="0">
                <a:pos x="539205726" y="354260626"/>
              </a:cxn>
              <a:cxn ang="0">
                <a:pos x="510553123" y="429801946"/>
              </a:cxn>
              <a:cxn ang="0">
                <a:pos x="533995868" y="474084121"/>
              </a:cxn>
              <a:cxn ang="0">
                <a:pos x="442826590" y="502738337"/>
              </a:cxn>
              <a:cxn ang="0">
                <a:pos x="369890199" y="533995868"/>
              </a:cxn>
              <a:cxn ang="0">
                <a:pos x="354260626" y="583489514"/>
              </a:cxn>
              <a:cxn ang="0">
                <a:pos x="270906134" y="539205726"/>
              </a:cxn>
              <a:cxn ang="0">
                <a:pos x="195364814" y="510553123"/>
              </a:cxn>
              <a:cxn ang="0">
                <a:pos x="151082640" y="533995868"/>
              </a:cxn>
              <a:cxn ang="0">
                <a:pos x="122428423" y="442826590"/>
              </a:cxn>
              <a:cxn ang="0">
                <a:pos x="91170892" y="369890199"/>
              </a:cxn>
              <a:cxn ang="0">
                <a:pos x="41677246" y="354260626"/>
              </a:cxn>
              <a:cxn ang="0">
                <a:pos x="85961035" y="270906134"/>
              </a:cxn>
              <a:cxn ang="0">
                <a:pos x="114613637" y="195364814"/>
              </a:cxn>
              <a:cxn ang="0">
                <a:pos x="91170892" y="151082640"/>
              </a:cxn>
              <a:cxn ang="0">
                <a:pos x="182340171" y="122428423"/>
              </a:cxn>
              <a:cxn ang="0">
                <a:pos x="255276562" y="91170892"/>
              </a:cxn>
              <a:cxn ang="0">
                <a:pos x="270906134" y="41677246"/>
              </a:cxn>
              <a:cxn ang="0">
                <a:pos x="354260626" y="85961035"/>
              </a:cxn>
              <a:cxn ang="0">
                <a:pos x="429801946" y="114613637"/>
              </a:cxn>
              <a:cxn ang="0">
                <a:pos x="474084121" y="91170892"/>
              </a:cxn>
              <a:cxn ang="0">
                <a:pos x="502738337" y="182340171"/>
              </a:cxn>
              <a:cxn ang="0">
                <a:pos x="533995868" y="255276562"/>
              </a:cxn>
              <a:cxn ang="0">
                <a:pos x="583489514" y="270906134"/>
              </a:cxn>
              <a:cxn ang="0">
                <a:pos x="539205726" y="354260626"/>
              </a:cxn>
            </a:cxnLst>
            <a:pathLst>
              <a:path w="240" h="240">
                <a:moveTo>
                  <a:pt x="240" y="152"/>
                </a:moveTo>
                <a:cubicBezTo>
                  <a:pt x="240" y="88"/>
                  <a:pt x="240" y="88"/>
                  <a:pt x="240" y="88"/>
                </a:cubicBezTo>
                <a:cubicBezTo>
                  <a:pt x="219" y="88"/>
                  <a:pt x="219" y="88"/>
                  <a:pt x="219" y="88"/>
                </a:cubicBezTo>
                <a:cubicBezTo>
                  <a:pt x="217" y="83"/>
                  <a:pt x="215" y="78"/>
                  <a:pt x="213" y="73"/>
                </a:cubicBezTo>
                <a:cubicBezTo>
                  <a:pt x="227" y="58"/>
                  <a:pt x="227" y="58"/>
                  <a:pt x="227" y="58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67" y="27"/>
                  <a:pt x="167" y="27"/>
                  <a:pt x="167" y="27"/>
                </a:cubicBezTo>
                <a:cubicBezTo>
                  <a:pt x="162" y="25"/>
                  <a:pt x="157" y="23"/>
                  <a:pt x="152" y="21"/>
                </a:cubicBezTo>
                <a:cubicBezTo>
                  <a:pt x="152" y="0"/>
                  <a:pt x="152" y="0"/>
                  <a:pt x="152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8" y="21"/>
                  <a:pt x="88" y="21"/>
                  <a:pt x="88" y="21"/>
                </a:cubicBezTo>
                <a:cubicBezTo>
                  <a:pt x="83" y="23"/>
                  <a:pt x="78" y="25"/>
                  <a:pt x="73" y="27"/>
                </a:cubicBezTo>
                <a:cubicBezTo>
                  <a:pt x="58" y="13"/>
                  <a:pt x="58" y="13"/>
                  <a:pt x="58" y="13"/>
                </a:cubicBezTo>
                <a:cubicBezTo>
                  <a:pt x="13" y="58"/>
                  <a:pt x="13" y="58"/>
                  <a:pt x="13" y="58"/>
                </a:cubicBezTo>
                <a:cubicBezTo>
                  <a:pt x="27" y="73"/>
                  <a:pt x="27" y="73"/>
                  <a:pt x="27" y="73"/>
                </a:cubicBezTo>
                <a:cubicBezTo>
                  <a:pt x="25" y="78"/>
                  <a:pt x="23" y="83"/>
                  <a:pt x="21" y="88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152"/>
                  <a:pt x="0" y="152"/>
                  <a:pt x="0" y="152"/>
                </a:cubicBezTo>
                <a:cubicBezTo>
                  <a:pt x="21" y="152"/>
                  <a:pt x="21" y="152"/>
                  <a:pt x="21" y="152"/>
                </a:cubicBezTo>
                <a:cubicBezTo>
                  <a:pt x="23" y="157"/>
                  <a:pt x="25" y="162"/>
                  <a:pt x="27" y="167"/>
                </a:cubicBezTo>
                <a:cubicBezTo>
                  <a:pt x="13" y="182"/>
                  <a:pt x="13" y="182"/>
                  <a:pt x="13" y="182"/>
                </a:cubicBezTo>
                <a:cubicBezTo>
                  <a:pt x="58" y="227"/>
                  <a:pt x="58" y="227"/>
                  <a:pt x="58" y="227"/>
                </a:cubicBezTo>
                <a:cubicBezTo>
                  <a:pt x="73" y="213"/>
                  <a:pt x="73" y="213"/>
                  <a:pt x="73" y="213"/>
                </a:cubicBezTo>
                <a:cubicBezTo>
                  <a:pt x="78" y="215"/>
                  <a:pt x="83" y="217"/>
                  <a:pt x="88" y="219"/>
                </a:cubicBezTo>
                <a:cubicBezTo>
                  <a:pt x="88" y="240"/>
                  <a:pt x="88" y="240"/>
                  <a:pt x="88" y="240"/>
                </a:cubicBezTo>
                <a:cubicBezTo>
                  <a:pt x="152" y="240"/>
                  <a:pt x="152" y="240"/>
                  <a:pt x="152" y="240"/>
                </a:cubicBezTo>
                <a:cubicBezTo>
                  <a:pt x="152" y="219"/>
                  <a:pt x="152" y="219"/>
                  <a:pt x="152" y="219"/>
                </a:cubicBezTo>
                <a:cubicBezTo>
                  <a:pt x="157" y="217"/>
                  <a:pt x="162" y="215"/>
                  <a:pt x="167" y="213"/>
                </a:cubicBezTo>
                <a:cubicBezTo>
                  <a:pt x="182" y="227"/>
                  <a:pt x="182" y="227"/>
                  <a:pt x="182" y="227"/>
                </a:cubicBezTo>
                <a:cubicBezTo>
                  <a:pt x="227" y="182"/>
                  <a:pt x="227" y="182"/>
                  <a:pt x="227" y="182"/>
                </a:cubicBezTo>
                <a:cubicBezTo>
                  <a:pt x="213" y="167"/>
                  <a:pt x="213" y="167"/>
                  <a:pt x="213" y="167"/>
                </a:cubicBezTo>
                <a:cubicBezTo>
                  <a:pt x="215" y="162"/>
                  <a:pt x="217" y="157"/>
                  <a:pt x="219" y="152"/>
                </a:cubicBezTo>
                <a:lnTo>
                  <a:pt x="240" y="152"/>
                </a:lnTo>
                <a:close/>
                <a:moveTo>
                  <a:pt x="207" y="136"/>
                </a:moveTo>
                <a:cubicBezTo>
                  <a:pt x="205" y="142"/>
                  <a:pt x="205" y="142"/>
                  <a:pt x="205" y="142"/>
                </a:cubicBezTo>
                <a:cubicBezTo>
                  <a:pt x="203" y="150"/>
                  <a:pt x="200" y="158"/>
                  <a:pt x="196" y="165"/>
                </a:cubicBezTo>
                <a:cubicBezTo>
                  <a:pt x="193" y="170"/>
                  <a:pt x="193" y="170"/>
                  <a:pt x="193" y="170"/>
                </a:cubicBezTo>
                <a:cubicBezTo>
                  <a:pt x="205" y="182"/>
                  <a:pt x="205" y="182"/>
                  <a:pt x="205" y="182"/>
                </a:cubicBezTo>
                <a:cubicBezTo>
                  <a:pt x="182" y="205"/>
                  <a:pt x="182" y="205"/>
                  <a:pt x="182" y="205"/>
                </a:cubicBezTo>
                <a:cubicBezTo>
                  <a:pt x="170" y="193"/>
                  <a:pt x="170" y="193"/>
                  <a:pt x="170" y="193"/>
                </a:cubicBezTo>
                <a:cubicBezTo>
                  <a:pt x="165" y="196"/>
                  <a:pt x="165" y="196"/>
                  <a:pt x="165" y="196"/>
                </a:cubicBezTo>
                <a:cubicBezTo>
                  <a:pt x="158" y="200"/>
                  <a:pt x="150" y="203"/>
                  <a:pt x="142" y="205"/>
                </a:cubicBezTo>
                <a:cubicBezTo>
                  <a:pt x="136" y="207"/>
                  <a:pt x="136" y="207"/>
                  <a:pt x="136" y="207"/>
                </a:cubicBezTo>
                <a:cubicBezTo>
                  <a:pt x="136" y="224"/>
                  <a:pt x="136" y="224"/>
                  <a:pt x="136" y="224"/>
                </a:cubicBezTo>
                <a:cubicBezTo>
                  <a:pt x="104" y="224"/>
                  <a:pt x="104" y="224"/>
                  <a:pt x="104" y="224"/>
                </a:cubicBezTo>
                <a:cubicBezTo>
                  <a:pt x="104" y="207"/>
                  <a:pt x="104" y="207"/>
                  <a:pt x="104" y="207"/>
                </a:cubicBezTo>
                <a:cubicBezTo>
                  <a:pt x="98" y="205"/>
                  <a:pt x="98" y="205"/>
                  <a:pt x="98" y="205"/>
                </a:cubicBezTo>
                <a:cubicBezTo>
                  <a:pt x="90" y="203"/>
                  <a:pt x="82" y="200"/>
                  <a:pt x="75" y="196"/>
                </a:cubicBezTo>
                <a:cubicBezTo>
                  <a:pt x="70" y="193"/>
                  <a:pt x="70" y="193"/>
                  <a:pt x="70" y="193"/>
                </a:cubicBezTo>
                <a:cubicBezTo>
                  <a:pt x="58" y="205"/>
                  <a:pt x="58" y="205"/>
                  <a:pt x="58" y="205"/>
                </a:cubicBezTo>
                <a:cubicBezTo>
                  <a:pt x="35" y="182"/>
                  <a:pt x="35" y="182"/>
                  <a:pt x="35" y="182"/>
                </a:cubicBezTo>
                <a:cubicBezTo>
                  <a:pt x="47" y="170"/>
                  <a:pt x="47" y="170"/>
                  <a:pt x="47" y="170"/>
                </a:cubicBezTo>
                <a:cubicBezTo>
                  <a:pt x="44" y="165"/>
                  <a:pt x="44" y="165"/>
                  <a:pt x="44" y="165"/>
                </a:cubicBezTo>
                <a:cubicBezTo>
                  <a:pt x="40" y="158"/>
                  <a:pt x="37" y="150"/>
                  <a:pt x="35" y="142"/>
                </a:cubicBezTo>
                <a:cubicBezTo>
                  <a:pt x="33" y="136"/>
                  <a:pt x="33" y="136"/>
                  <a:pt x="33" y="136"/>
                </a:cubicBezTo>
                <a:cubicBezTo>
                  <a:pt x="16" y="136"/>
                  <a:pt x="16" y="136"/>
                  <a:pt x="16" y="136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33" y="104"/>
                  <a:pt x="33" y="104"/>
                  <a:pt x="33" y="104"/>
                </a:cubicBezTo>
                <a:cubicBezTo>
                  <a:pt x="35" y="98"/>
                  <a:pt x="35" y="98"/>
                  <a:pt x="35" y="98"/>
                </a:cubicBezTo>
                <a:cubicBezTo>
                  <a:pt x="37" y="90"/>
                  <a:pt x="40" y="82"/>
                  <a:pt x="44" y="75"/>
                </a:cubicBezTo>
                <a:cubicBezTo>
                  <a:pt x="47" y="70"/>
                  <a:pt x="47" y="70"/>
                  <a:pt x="47" y="70"/>
                </a:cubicBezTo>
                <a:cubicBezTo>
                  <a:pt x="35" y="58"/>
                  <a:pt x="35" y="58"/>
                  <a:pt x="35" y="58"/>
                </a:cubicBezTo>
                <a:cubicBezTo>
                  <a:pt x="58" y="35"/>
                  <a:pt x="58" y="35"/>
                  <a:pt x="58" y="35"/>
                </a:cubicBezTo>
                <a:cubicBezTo>
                  <a:pt x="70" y="47"/>
                  <a:pt x="70" y="47"/>
                  <a:pt x="70" y="47"/>
                </a:cubicBezTo>
                <a:cubicBezTo>
                  <a:pt x="75" y="44"/>
                  <a:pt x="75" y="44"/>
                  <a:pt x="75" y="44"/>
                </a:cubicBezTo>
                <a:cubicBezTo>
                  <a:pt x="82" y="40"/>
                  <a:pt x="90" y="37"/>
                  <a:pt x="98" y="35"/>
                </a:cubicBezTo>
                <a:cubicBezTo>
                  <a:pt x="104" y="33"/>
                  <a:pt x="104" y="33"/>
                  <a:pt x="104" y="33"/>
                </a:cubicBezTo>
                <a:cubicBezTo>
                  <a:pt x="104" y="16"/>
                  <a:pt x="104" y="16"/>
                  <a:pt x="104" y="16"/>
                </a:cubicBezTo>
                <a:cubicBezTo>
                  <a:pt x="136" y="16"/>
                  <a:pt x="136" y="16"/>
                  <a:pt x="136" y="16"/>
                </a:cubicBezTo>
                <a:cubicBezTo>
                  <a:pt x="136" y="33"/>
                  <a:pt x="136" y="33"/>
                  <a:pt x="136" y="33"/>
                </a:cubicBezTo>
                <a:cubicBezTo>
                  <a:pt x="142" y="35"/>
                  <a:pt x="142" y="35"/>
                  <a:pt x="142" y="35"/>
                </a:cubicBezTo>
                <a:cubicBezTo>
                  <a:pt x="150" y="37"/>
                  <a:pt x="158" y="40"/>
                  <a:pt x="165" y="44"/>
                </a:cubicBezTo>
                <a:cubicBezTo>
                  <a:pt x="170" y="47"/>
                  <a:pt x="170" y="47"/>
                  <a:pt x="170" y="47"/>
                </a:cubicBezTo>
                <a:cubicBezTo>
                  <a:pt x="182" y="35"/>
                  <a:pt x="182" y="35"/>
                  <a:pt x="182" y="35"/>
                </a:cubicBezTo>
                <a:cubicBezTo>
                  <a:pt x="205" y="58"/>
                  <a:pt x="205" y="58"/>
                  <a:pt x="205" y="58"/>
                </a:cubicBezTo>
                <a:cubicBezTo>
                  <a:pt x="193" y="70"/>
                  <a:pt x="193" y="70"/>
                  <a:pt x="193" y="70"/>
                </a:cubicBezTo>
                <a:cubicBezTo>
                  <a:pt x="196" y="75"/>
                  <a:pt x="196" y="75"/>
                  <a:pt x="196" y="75"/>
                </a:cubicBezTo>
                <a:cubicBezTo>
                  <a:pt x="200" y="82"/>
                  <a:pt x="203" y="90"/>
                  <a:pt x="205" y="98"/>
                </a:cubicBezTo>
                <a:cubicBezTo>
                  <a:pt x="207" y="104"/>
                  <a:pt x="207" y="104"/>
                  <a:pt x="207" y="104"/>
                </a:cubicBezTo>
                <a:cubicBezTo>
                  <a:pt x="224" y="104"/>
                  <a:pt x="224" y="104"/>
                  <a:pt x="224" y="104"/>
                </a:cubicBezTo>
                <a:cubicBezTo>
                  <a:pt x="224" y="136"/>
                  <a:pt x="224" y="136"/>
                  <a:pt x="224" y="136"/>
                </a:cubicBezTo>
                <a:lnTo>
                  <a:pt x="207" y="136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515" name="Freeform 461"/>
          <p:cNvSpPr>
            <a:spLocks noEditPoints="1"/>
          </p:cNvSpPr>
          <p:nvPr/>
        </p:nvSpPr>
        <p:spPr>
          <a:xfrm>
            <a:off x="1296988" y="5367338"/>
            <a:ext cx="155575" cy="155575"/>
          </a:xfrm>
          <a:custGeom>
            <a:avLst/>
            <a:gdLst/>
            <a:ahLst/>
            <a:cxnLst>
              <a:cxn ang="0">
                <a:pos x="126061126" y="0"/>
              </a:cxn>
              <a:cxn ang="0">
                <a:pos x="0" y="126061126"/>
              </a:cxn>
              <a:cxn ang="0">
                <a:pos x="126061126" y="252120632"/>
              </a:cxn>
              <a:cxn ang="0">
                <a:pos x="252120632" y="126061126"/>
              </a:cxn>
              <a:cxn ang="0">
                <a:pos x="126061126" y="0"/>
              </a:cxn>
              <a:cxn ang="0">
                <a:pos x="126061126" y="210100796"/>
              </a:cxn>
              <a:cxn ang="0">
                <a:pos x="42019835" y="126061126"/>
              </a:cxn>
              <a:cxn ang="0">
                <a:pos x="126061126" y="42019835"/>
              </a:cxn>
              <a:cxn ang="0">
                <a:pos x="210100796" y="126061126"/>
              </a:cxn>
              <a:cxn ang="0">
                <a:pos x="126061126" y="210100796"/>
              </a:cxn>
            </a:cxnLst>
            <a:pathLst>
              <a:path w="96" h="96">
                <a:moveTo>
                  <a:pt x="48" y="0"/>
                </a:moveTo>
                <a:cubicBezTo>
                  <a:pt x="21" y="0"/>
                  <a:pt x="0" y="21"/>
                  <a:pt x="0" y="48"/>
                </a:cubicBezTo>
                <a:cubicBezTo>
                  <a:pt x="0" y="75"/>
                  <a:pt x="21" y="96"/>
                  <a:pt x="48" y="96"/>
                </a:cubicBezTo>
                <a:cubicBezTo>
                  <a:pt x="75" y="96"/>
                  <a:pt x="96" y="75"/>
                  <a:pt x="96" y="48"/>
                </a:cubicBezTo>
                <a:cubicBezTo>
                  <a:pt x="96" y="21"/>
                  <a:pt x="75" y="0"/>
                  <a:pt x="48" y="0"/>
                </a:cubicBezTo>
                <a:close/>
                <a:moveTo>
                  <a:pt x="48" y="80"/>
                </a:moveTo>
                <a:cubicBezTo>
                  <a:pt x="30" y="80"/>
                  <a:pt x="16" y="66"/>
                  <a:pt x="16" y="48"/>
                </a:cubicBezTo>
                <a:cubicBezTo>
                  <a:pt x="16" y="30"/>
                  <a:pt x="30" y="16"/>
                  <a:pt x="48" y="16"/>
                </a:cubicBezTo>
                <a:cubicBezTo>
                  <a:pt x="66" y="16"/>
                  <a:pt x="80" y="30"/>
                  <a:pt x="80" y="48"/>
                </a:cubicBezTo>
                <a:cubicBezTo>
                  <a:pt x="80" y="66"/>
                  <a:pt x="66" y="80"/>
                  <a:pt x="48" y="80"/>
                </a:cubicBez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516" name="Freeform 462"/>
          <p:cNvSpPr>
            <a:spLocks noEditPoints="1"/>
          </p:cNvSpPr>
          <p:nvPr/>
        </p:nvSpPr>
        <p:spPr>
          <a:xfrm>
            <a:off x="9259888" y="5937250"/>
            <a:ext cx="387350" cy="387350"/>
          </a:xfrm>
          <a:custGeom>
            <a:avLst/>
            <a:gdLst/>
            <a:ahLst/>
            <a:cxnLst>
              <a:cxn ang="0">
                <a:pos x="312583380" y="0"/>
              </a:cxn>
              <a:cxn ang="0">
                <a:pos x="0" y="312583380"/>
              </a:cxn>
              <a:cxn ang="0">
                <a:pos x="312583380" y="625166760"/>
              </a:cxn>
              <a:cxn ang="0">
                <a:pos x="625166760" y="312583380"/>
              </a:cxn>
              <a:cxn ang="0">
                <a:pos x="312583380" y="0"/>
              </a:cxn>
              <a:cxn ang="0">
                <a:pos x="395939486" y="54701890"/>
              </a:cxn>
              <a:cxn ang="0">
                <a:pos x="570464871" y="229227274"/>
              </a:cxn>
              <a:cxn ang="0">
                <a:pos x="479293978" y="229227274"/>
              </a:cxn>
              <a:cxn ang="0">
                <a:pos x="395939486" y="145872782"/>
              </a:cxn>
              <a:cxn ang="0">
                <a:pos x="395939486" y="54701890"/>
              </a:cxn>
              <a:cxn ang="0">
                <a:pos x="458456162" y="312583380"/>
              </a:cxn>
              <a:cxn ang="0">
                <a:pos x="312583380" y="458456162"/>
              </a:cxn>
              <a:cxn ang="0">
                <a:pos x="166710598" y="312583380"/>
              </a:cxn>
              <a:cxn ang="0">
                <a:pos x="312583380" y="166710598"/>
              </a:cxn>
              <a:cxn ang="0">
                <a:pos x="458456162" y="312583380"/>
              </a:cxn>
              <a:cxn ang="0">
                <a:pos x="270906134" y="44282175"/>
              </a:cxn>
              <a:cxn ang="0">
                <a:pos x="312583380" y="41677246"/>
              </a:cxn>
              <a:cxn ang="0">
                <a:pos x="354260626" y="44282175"/>
              </a:cxn>
              <a:cxn ang="0">
                <a:pos x="354260626" y="130243210"/>
              </a:cxn>
              <a:cxn ang="0">
                <a:pos x="312583380" y="125033352"/>
              </a:cxn>
              <a:cxn ang="0">
                <a:pos x="270906134" y="130243210"/>
              </a:cxn>
              <a:cxn ang="0">
                <a:pos x="270906134" y="44282175"/>
              </a:cxn>
              <a:cxn ang="0">
                <a:pos x="229227274" y="54701890"/>
              </a:cxn>
              <a:cxn ang="0">
                <a:pos x="229227274" y="145872782"/>
              </a:cxn>
              <a:cxn ang="0">
                <a:pos x="145872782" y="229227274"/>
              </a:cxn>
              <a:cxn ang="0">
                <a:pos x="54701890" y="229227274"/>
              </a:cxn>
              <a:cxn ang="0">
                <a:pos x="229227274" y="54701890"/>
              </a:cxn>
              <a:cxn ang="0">
                <a:pos x="41677246" y="312583380"/>
              </a:cxn>
              <a:cxn ang="0">
                <a:pos x="44282175" y="270906134"/>
              </a:cxn>
              <a:cxn ang="0">
                <a:pos x="130243210" y="270906134"/>
              </a:cxn>
              <a:cxn ang="0">
                <a:pos x="125033352" y="312583380"/>
              </a:cxn>
              <a:cxn ang="0">
                <a:pos x="130243210" y="354260626"/>
              </a:cxn>
              <a:cxn ang="0">
                <a:pos x="44282175" y="354260626"/>
              </a:cxn>
              <a:cxn ang="0">
                <a:pos x="41677246" y="312583380"/>
              </a:cxn>
              <a:cxn ang="0">
                <a:pos x="229227274" y="570464871"/>
              </a:cxn>
              <a:cxn ang="0">
                <a:pos x="54701890" y="395939486"/>
              </a:cxn>
              <a:cxn ang="0">
                <a:pos x="145872782" y="395939486"/>
              </a:cxn>
              <a:cxn ang="0">
                <a:pos x="229227274" y="479293978"/>
              </a:cxn>
              <a:cxn ang="0">
                <a:pos x="229227274" y="570464871"/>
              </a:cxn>
              <a:cxn ang="0">
                <a:pos x="354260626" y="580884586"/>
              </a:cxn>
              <a:cxn ang="0">
                <a:pos x="312583380" y="583489514"/>
              </a:cxn>
              <a:cxn ang="0">
                <a:pos x="270906134" y="580884586"/>
              </a:cxn>
              <a:cxn ang="0">
                <a:pos x="270906134" y="494923551"/>
              </a:cxn>
              <a:cxn ang="0">
                <a:pos x="312583380" y="500133408"/>
              </a:cxn>
              <a:cxn ang="0">
                <a:pos x="354260626" y="494923551"/>
              </a:cxn>
              <a:cxn ang="0">
                <a:pos x="354260626" y="580884586"/>
              </a:cxn>
              <a:cxn ang="0">
                <a:pos x="395939486" y="570464871"/>
              </a:cxn>
              <a:cxn ang="0">
                <a:pos x="395939486" y="479293978"/>
              </a:cxn>
              <a:cxn ang="0">
                <a:pos x="479293978" y="395939486"/>
              </a:cxn>
              <a:cxn ang="0">
                <a:pos x="570464871" y="395939486"/>
              </a:cxn>
              <a:cxn ang="0">
                <a:pos x="395939486" y="570464871"/>
              </a:cxn>
              <a:cxn ang="0">
                <a:pos x="494923551" y="354260626"/>
              </a:cxn>
              <a:cxn ang="0">
                <a:pos x="500133408" y="312583380"/>
              </a:cxn>
              <a:cxn ang="0">
                <a:pos x="494923551" y="270906134"/>
              </a:cxn>
              <a:cxn ang="0">
                <a:pos x="580884586" y="270906134"/>
              </a:cxn>
              <a:cxn ang="0">
                <a:pos x="583489514" y="312583380"/>
              </a:cxn>
              <a:cxn ang="0">
                <a:pos x="580884586" y="354260626"/>
              </a:cxn>
              <a:cxn ang="0">
                <a:pos x="494923551" y="354260626"/>
              </a:cxn>
            </a:cxnLst>
            <a:pathLst>
              <a:path w="240" h="240">
                <a:moveTo>
                  <a:pt x="120" y="0"/>
                </a:moveTo>
                <a:cubicBezTo>
                  <a:pt x="54" y="0"/>
                  <a:pt x="0" y="54"/>
                  <a:pt x="0" y="120"/>
                </a:cubicBezTo>
                <a:cubicBezTo>
                  <a:pt x="0" y="186"/>
                  <a:pt x="54" y="240"/>
                  <a:pt x="120" y="240"/>
                </a:cubicBezTo>
                <a:cubicBezTo>
                  <a:pt x="186" y="240"/>
                  <a:pt x="240" y="186"/>
                  <a:pt x="240" y="120"/>
                </a:cubicBezTo>
                <a:cubicBezTo>
                  <a:pt x="240" y="54"/>
                  <a:pt x="186" y="0"/>
                  <a:pt x="120" y="0"/>
                </a:cubicBezTo>
                <a:close/>
                <a:moveTo>
                  <a:pt x="152" y="21"/>
                </a:moveTo>
                <a:cubicBezTo>
                  <a:pt x="184" y="31"/>
                  <a:pt x="209" y="56"/>
                  <a:pt x="219" y="88"/>
                </a:cubicBezTo>
                <a:cubicBezTo>
                  <a:pt x="184" y="88"/>
                  <a:pt x="184" y="88"/>
                  <a:pt x="184" y="88"/>
                </a:cubicBezTo>
                <a:cubicBezTo>
                  <a:pt x="177" y="74"/>
                  <a:pt x="166" y="63"/>
                  <a:pt x="152" y="56"/>
                </a:cubicBezTo>
                <a:lnTo>
                  <a:pt x="152" y="21"/>
                </a:lnTo>
                <a:close/>
                <a:moveTo>
                  <a:pt x="176" y="120"/>
                </a:moveTo>
                <a:cubicBezTo>
                  <a:pt x="176" y="151"/>
                  <a:pt x="151" y="176"/>
                  <a:pt x="120" y="176"/>
                </a:cubicBezTo>
                <a:cubicBezTo>
                  <a:pt x="89" y="176"/>
                  <a:pt x="64" y="151"/>
                  <a:pt x="64" y="120"/>
                </a:cubicBezTo>
                <a:cubicBezTo>
                  <a:pt x="64" y="89"/>
                  <a:pt x="89" y="64"/>
                  <a:pt x="120" y="64"/>
                </a:cubicBezTo>
                <a:cubicBezTo>
                  <a:pt x="151" y="64"/>
                  <a:pt x="176" y="89"/>
                  <a:pt x="176" y="120"/>
                </a:cubicBezTo>
                <a:close/>
                <a:moveTo>
                  <a:pt x="104" y="17"/>
                </a:moveTo>
                <a:cubicBezTo>
                  <a:pt x="109" y="16"/>
                  <a:pt x="115" y="16"/>
                  <a:pt x="120" y="16"/>
                </a:cubicBezTo>
                <a:cubicBezTo>
                  <a:pt x="125" y="16"/>
                  <a:pt x="131" y="16"/>
                  <a:pt x="136" y="17"/>
                </a:cubicBezTo>
                <a:cubicBezTo>
                  <a:pt x="136" y="50"/>
                  <a:pt x="136" y="50"/>
                  <a:pt x="136" y="50"/>
                </a:cubicBezTo>
                <a:cubicBezTo>
                  <a:pt x="131" y="49"/>
                  <a:pt x="126" y="48"/>
                  <a:pt x="120" y="48"/>
                </a:cubicBezTo>
                <a:cubicBezTo>
                  <a:pt x="114" y="48"/>
                  <a:pt x="109" y="49"/>
                  <a:pt x="104" y="50"/>
                </a:cubicBezTo>
                <a:lnTo>
                  <a:pt x="104" y="17"/>
                </a:lnTo>
                <a:close/>
                <a:moveTo>
                  <a:pt x="88" y="21"/>
                </a:moveTo>
                <a:cubicBezTo>
                  <a:pt x="88" y="56"/>
                  <a:pt x="88" y="56"/>
                  <a:pt x="88" y="56"/>
                </a:cubicBezTo>
                <a:cubicBezTo>
                  <a:pt x="74" y="63"/>
                  <a:pt x="63" y="74"/>
                  <a:pt x="56" y="88"/>
                </a:cubicBezTo>
                <a:cubicBezTo>
                  <a:pt x="21" y="88"/>
                  <a:pt x="21" y="88"/>
                  <a:pt x="21" y="88"/>
                </a:cubicBezTo>
                <a:cubicBezTo>
                  <a:pt x="31" y="56"/>
                  <a:pt x="56" y="31"/>
                  <a:pt x="88" y="21"/>
                </a:cubicBezTo>
                <a:close/>
                <a:moveTo>
                  <a:pt x="16" y="120"/>
                </a:moveTo>
                <a:cubicBezTo>
                  <a:pt x="16" y="115"/>
                  <a:pt x="16" y="109"/>
                  <a:pt x="17" y="104"/>
                </a:cubicBezTo>
                <a:cubicBezTo>
                  <a:pt x="50" y="104"/>
                  <a:pt x="50" y="104"/>
                  <a:pt x="50" y="104"/>
                </a:cubicBezTo>
                <a:cubicBezTo>
                  <a:pt x="49" y="109"/>
                  <a:pt x="48" y="114"/>
                  <a:pt x="48" y="120"/>
                </a:cubicBezTo>
                <a:cubicBezTo>
                  <a:pt x="48" y="126"/>
                  <a:pt x="49" y="131"/>
                  <a:pt x="50" y="136"/>
                </a:cubicBezTo>
                <a:cubicBezTo>
                  <a:pt x="17" y="136"/>
                  <a:pt x="17" y="136"/>
                  <a:pt x="17" y="136"/>
                </a:cubicBezTo>
                <a:cubicBezTo>
                  <a:pt x="16" y="131"/>
                  <a:pt x="16" y="125"/>
                  <a:pt x="16" y="120"/>
                </a:cubicBezTo>
                <a:close/>
                <a:moveTo>
                  <a:pt x="88" y="219"/>
                </a:moveTo>
                <a:cubicBezTo>
                  <a:pt x="56" y="209"/>
                  <a:pt x="31" y="184"/>
                  <a:pt x="21" y="152"/>
                </a:cubicBezTo>
                <a:cubicBezTo>
                  <a:pt x="56" y="152"/>
                  <a:pt x="56" y="152"/>
                  <a:pt x="56" y="152"/>
                </a:cubicBezTo>
                <a:cubicBezTo>
                  <a:pt x="63" y="166"/>
                  <a:pt x="74" y="177"/>
                  <a:pt x="88" y="184"/>
                </a:cubicBezTo>
                <a:lnTo>
                  <a:pt x="88" y="219"/>
                </a:lnTo>
                <a:close/>
                <a:moveTo>
                  <a:pt x="136" y="223"/>
                </a:moveTo>
                <a:cubicBezTo>
                  <a:pt x="131" y="224"/>
                  <a:pt x="125" y="224"/>
                  <a:pt x="120" y="224"/>
                </a:cubicBezTo>
                <a:cubicBezTo>
                  <a:pt x="115" y="224"/>
                  <a:pt x="109" y="224"/>
                  <a:pt x="104" y="223"/>
                </a:cubicBezTo>
                <a:cubicBezTo>
                  <a:pt x="104" y="190"/>
                  <a:pt x="104" y="190"/>
                  <a:pt x="104" y="190"/>
                </a:cubicBezTo>
                <a:cubicBezTo>
                  <a:pt x="109" y="191"/>
                  <a:pt x="114" y="192"/>
                  <a:pt x="120" y="192"/>
                </a:cubicBezTo>
                <a:cubicBezTo>
                  <a:pt x="126" y="192"/>
                  <a:pt x="131" y="191"/>
                  <a:pt x="136" y="190"/>
                </a:cubicBezTo>
                <a:lnTo>
                  <a:pt x="136" y="223"/>
                </a:lnTo>
                <a:close/>
                <a:moveTo>
                  <a:pt x="152" y="219"/>
                </a:moveTo>
                <a:cubicBezTo>
                  <a:pt x="152" y="184"/>
                  <a:pt x="152" y="184"/>
                  <a:pt x="152" y="184"/>
                </a:cubicBezTo>
                <a:cubicBezTo>
                  <a:pt x="166" y="177"/>
                  <a:pt x="177" y="166"/>
                  <a:pt x="184" y="152"/>
                </a:cubicBezTo>
                <a:cubicBezTo>
                  <a:pt x="219" y="152"/>
                  <a:pt x="219" y="152"/>
                  <a:pt x="219" y="152"/>
                </a:cubicBezTo>
                <a:cubicBezTo>
                  <a:pt x="209" y="184"/>
                  <a:pt x="184" y="209"/>
                  <a:pt x="152" y="219"/>
                </a:cubicBezTo>
                <a:close/>
                <a:moveTo>
                  <a:pt x="190" y="136"/>
                </a:moveTo>
                <a:cubicBezTo>
                  <a:pt x="191" y="131"/>
                  <a:pt x="192" y="126"/>
                  <a:pt x="192" y="120"/>
                </a:cubicBezTo>
                <a:cubicBezTo>
                  <a:pt x="192" y="114"/>
                  <a:pt x="191" y="109"/>
                  <a:pt x="190" y="104"/>
                </a:cubicBezTo>
                <a:cubicBezTo>
                  <a:pt x="223" y="104"/>
                  <a:pt x="223" y="104"/>
                  <a:pt x="223" y="104"/>
                </a:cubicBezTo>
                <a:cubicBezTo>
                  <a:pt x="224" y="109"/>
                  <a:pt x="224" y="115"/>
                  <a:pt x="224" y="120"/>
                </a:cubicBezTo>
                <a:cubicBezTo>
                  <a:pt x="224" y="125"/>
                  <a:pt x="224" y="131"/>
                  <a:pt x="223" y="136"/>
                </a:cubicBezTo>
                <a:lnTo>
                  <a:pt x="190" y="136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517" name="Freeform 463"/>
          <p:cNvSpPr>
            <a:spLocks noEditPoints="1"/>
          </p:cNvSpPr>
          <p:nvPr/>
        </p:nvSpPr>
        <p:spPr>
          <a:xfrm>
            <a:off x="3197225" y="5251450"/>
            <a:ext cx="387350" cy="387350"/>
          </a:xfrm>
          <a:custGeom>
            <a:avLst/>
            <a:gdLst/>
            <a:ahLst/>
            <a:cxnLst>
              <a:cxn ang="0">
                <a:pos x="312583380" y="0"/>
              </a:cxn>
              <a:cxn ang="0">
                <a:pos x="0" y="312583380"/>
              </a:cxn>
              <a:cxn ang="0">
                <a:pos x="312583380" y="625166760"/>
              </a:cxn>
              <a:cxn ang="0">
                <a:pos x="625166760" y="312583380"/>
              </a:cxn>
              <a:cxn ang="0">
                <a:pos x="312583380" y="0"/>
              </a:cxn>
              <a:cxn ang="0">
                <a:pos x="312583380" y="583489514"/>
              </a:cxn>
              <a:cxn ang="0">
                <a:pos x="41677246" y="312583380"/>
              </a:cxn>
              <a:cxn ang="0">
                <a:pos x="312583380" y="41677246"/>
              </a:cxn>
              <a:cxn ang="0">
                <a:pos x="583489514" y="312583380"/>
              </a:cxn>
              <a:cxn ang="0">
                <a:pos x="312583380" y="583489514"/>
              </a:cxn>
            </a:cxnLst>
            <a:pathLst>
              <a:path w="240" h="240">
                <a:moveTo>
                  <a:pt x="120" y="0"/>
                </a:moveTo>
                <a:cubicBezTo>
                  <a:pt x="54" y="0"/>
                  <a:pt x="0" y="54"/>
                  <a:pt x="0" y="120"/>
                </a:cubicBezTo>
                <a:cubicBezTo>
                  <a:pt x="0" y="186"/>
                  <a:pt x="54" y="240"/>
                  <a:pt x="120" y="240"/>
                </a:cubicBezTo>
                <a:cubicBezTo>
                  <a:pt x="186" y="240"/>
                  <a:pt x="240" y="186"/>
                  <a:pt x="240" y="120"/>
                </a:cubicBezTo>
                <a:cubicBezTo>
                  <a:pt x="240" y="54"/>
                  <a:pt x="186" y="0"/>
                  <a:pt x="120" y="0"/>
                </a:cubicBezTo>
                <a:close/>
                <a:moveTo>
                  <a:pt x="120" y="224"/>
                </a:moveTo>
                <a:cubicBezTo>
                  <a:pt x="63" y="224"/>
                  <a:pt x="16" y="177"/>
                  <a:pt x="16" y="120"/>
                </a:cubicBezTo>
                <a:cubicBezTo>
                  <a:pt x="16" y="63"/>
                  <a:pt x="63" y="16"/>
                  <a:pt x="120" y="16"/>
                </a:cubicBezTo>
                <a:cubicBezTo>
                  <a:pt x="177" y="16"/>
                  <a:pt x="224" y="63"/>
                  <a:pt x="224" y="120"/>
                </a:cubicBezTo>
                <a:cubicBezTo>
                  <a:pt x="224" y="177"/>
                  <a:pt x="177" y="224"/>
                  <a:pt x="120" y="224"/>
                </a:cubicBez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518" name="Freeform 464"/>
          <p:cNvSpPr/>
          <p:nvPr/>
        </p:nvSpPr>
        <p:spPr>
          <a:xfrm>
            <a:off x="3249613" y="5302250"/>
            <a:ext cx="284162" cy="142875"/>
          </a:xfrm>
          <a:custGeom>
            <a:avLst/>
            <a:gdLst/>
            <a:ahLst/>
            <a:cxnLst>
              <a:cxn ang="0">
                <a:pos x="229399462" y="0"/>
              </a:cxn>
              <a:cxn ang="0">
                <a:pos x="0" y="231968928"/>
              </a:cxn>
              <a:cxn ang="0">
                <a:pos x="41708846" y="231968928"/>
              </a:cxn>
              <a:cxn ang="0">
                <a:pos x="229399462" y="42175726"/>
              </a:cxn>
              <a:cxn ang="0">
                <a:pos x="417088463" y="231968928"/>
              </a:cxn>
              <a:cxn ang="0">
                <a:pos x="458797309" y="231968928"/>
              </a:cxn>
              <a:cxn ang="0">
                <a:pos x="229399462" y="0"/>
              </a:cxn>
            </a:cxnLst>
            <a:pathLst>
              <a:path w="176" h="88"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16" y="88"/>
                  <a:pt x="16" y="88"/>
                  <a:pt x="16" y="88"/>
                </a:cubicBezTo>
                <a:cubicBezTo>
                  <a:pt x="16" y="48"/>
                  <a:pt x="48" y="16"/>
                  <a:pt x="88" y="16"/>
                </a:cubicBezTo>
                <a:cubicBezTo>
                  <a:pt x="128" y="16"/>
                  <a:pt x="160" y="48"/>
                  <a:pt x="160" y="88"/>
                </a:cubicBezTo>
                <a:cubicBezTo>
                  <a:pt x="176" y="88"/>
                  <a:pt x="176" y="88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519" name="Freeform 465"/>
          <p:cNvSpPr/>
          <p:nvPr/>
        </p:nvSpPr>
        <p:spPr>
          <a:xfrm>
            <a:off x="3322638" y="5375275"/>
            <a:ext cx="101600" cy="101600"/>
          </a:xfrm>
          <a:custGeom>
            <a:avLst/>
            <a:gdLst/>
            <a:ahLst/>
            <a:cxnLst>
              <a:cxn ang="0">
                <a:pos x="111834184" y="59818210"/>
              </a:cxn>
              <a:cxn ang="0">
                <a:pos x="93628432" y="62419492"/>
              </a:cxn>
              <a:cxn ang="0">
                <a:pos x="28609270" y="0"/>
              </a:cxn>
              <a:cxn ang="0">
                <a:pos x="0" y="28609270"/>
              </a:cxn>
              <a:cxn ang="0">
                <a:pos x="62419492" y="93628432"/>
              </a:cxn>
              <a:cxn ang="0">
                <a:pos x="59818210" y="111834184"/>
              </a:cxn>
              <a:cxn ang="0">
                <a:pos x="111834184" y="163850159"/>
              </a:cxn>
              <a:cxn ang="0">
                <a:pos x="163850159" y="111834184"/>
              </a:cxn>
              <a:cxn ang="0">
                <a:pos x="111834184" y="59818210"/>
              </a:cxn>
            </a:cxnLst>
            <a:pathLst>
              <a:path w="63" h="63">
                <a:moveTo>
                  <a:pt x="43" y="23"/>
                </a:moveTo>
                <a:cubicBezTo>
                  <a:pt x="40" y="23"/>
                  <a:pt x="38" y="24"/>
                  <a:pt x="36" y="24"/>
                </a:cubicBezTo>
                <a:cubicBezTo>
                  <a:pt x="11" y="0"/>
                  <a:pt x="11" y="0"/>
                  <a:pt x="11" y="0"/>
                </a:cubicBezTo>
                <a:cubicBezTo>
                  <a:pt x="0" y="11"/>
                  <a:pt x="0" y="11"/>
                  <a:pt x="0" y="11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38"/>
                  <a:pt x="23" y="40"/>
                  <a:pt x="23" y="43"/>
                </a:cubicBezTo>
                <a:cubicBezTo>
                  <a:pt x="23" y="54"/>
                  <a:pt x="32" y="63"/>
                  <a:pt x="43" y="63"/>
                </a:cubicBezTo>
                <a:cubicBezTo>
                  <a:pt x="54" y="63"/>
                  <a:pt x="63" y="54"/>
                  <a:pt x="63" y="43"/>
                </a:cubicBezTo>
                <a:cubicBezTo>
                  <a:pt x="63" y="32"/>
                  <a:pt x="54" y="23"/>
                  <a:pt x="43" y="23"/>
                </a:cubicBez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520" name="Freeform 466"/>
          <p:cNvSpPr>
            <a:spLocks noEditPoints="1"/>
          </p:cNvSpPr>
          <p:nvPr/>
        </p:nvSpPr>
        <p:spPr>
          <a:xfrm>
            <a:off x="2525713" y="5251450"/>
            <a:ext cx="387350" cy="387350"/>
          </a:xfrm>
          <a:custGeom>
            <a:avLst/>
            <a:gdLst/>
            <a:ahLst/>
            <a:cxnLst>
              <a:cxn ang="0">
                <a:pos x="312583380" y="0"/>
              </a:cxn>
              <a:cxn ang="0">
                <a:pos x="0" y="312583380"/>
              </a:cxn>
              <a:cxn ang="0">
                <a:pos x="312583380" y="625166760"/>
              </a:cxn>
              <a:cxn ang="0">
                <a:pos x="625166760" y="312583380"/>
              </a:cxn>
              <a:cxn ang="0">
                <a:pos x="312583380" y="0"/>
              </a:cxn>
              <a:cxn ang="0">
                <a:pos x="549625441" y="182340171"/>
              </a:cxn>
              <a:cxn ang="0">
                <a:pos x="395939486" y="250066704"/>
              </a:cxn>
              <a:cxn ang="0">
                <a:pos x="375100056" y="229227274"/>
              </a:cxn>
              <a:cxn ang="0">
                <a:pos x="442826590" y="75541320"/>
              </a:cxn>
              <a:cxn ang="0">
                <a:pos x="549625441" y="182340171"/>
              </a:cxn>
              <a:cxn ang="0">
                <a:pos x="250066704" y="312583380"/>
              </a:cxn>
              <a:cxn ang="0">
                <a:pos x="312583380" y="250066704"/>
              </a:cxn>
              <a:cxn ang="0">
                <a:pos x="375100056" y="312583380"/>
              </a:cxn>
              <a:cxn ang="0">
                <a:pos x="312583380" y="375100056"/>
              </a:cxn>
              <a:cxn ang="0">
                <a:pos x="250066704" y="312583380"/>
              </a:cxn>
              <a:cxn ang="0">
                <a:pos x="312583380" y="41677246"/>
              </a:cxn>
              <a:cxn ang="0">
                <a:pos x="403754273" y="57306819"/>
              </a:cxn>
              <a:cxn ang="0">
                <a:pos x="338632668" y="210994387"/>
              </a:cxn>
              <a:cxn ang="0">
                <a:pos x="312583380" y="208389458"/>
              </a:cxn>
              <a:cxn ang="0">
                <a:pos x="208389458" y="312583380"/>
              </a:cxn>
              <a:cxn ang="0">
                <a:pos x="210994387" y="336027739"/>
              </a:cxn>
              <a:cxn ang="0">
                <a:pos x="57306819" y="403754273"/>
              </a:cxn>
              <a:cxn ang="0">
                <a:pos x="41677246" y="312583380"/>
              </a:cxn>
              <a:cxn ang="0">
                <a:pos x="312583380" y="41677246"/>
              </a:cxn>
              <a:cxn ang="0">
                <a:pos x="72936391" y="440221661"/>
              </a:cxn>
              <a:cxn ang="0">
                <a:pos x="229227274" y="375100056"/>
              </a:cxn>
              <a:cxn ang="0">
                <a:pos x="250066704" y="395939486"/>
              </a:cxn>
              <a:cxn ang="0">
                <a:pos x="182340171" y="549625441"/>
              </a:cxn>
              <a:cxn ang="0">
                <a:pos x="72936391" y="440221661"/>
              </a:cxn>
              <a:cxn ang="0">
                <a:pos x="312583380" y="583489514"/>
              </a:cxn>
              <a:cxn ang="0">
                <a:pos x="218809173" y="567859942"/>
              </a:cxn>
              <a:cxn ang="0">
                <a:pos x="286534093" y="414172374"/>
              </a:cxn>
              <a:cxn ang="0">
                <a:pos x="312583380" y="416777302"/>
              </a:cxn>
              <a:cxn ang="0">
                <a:pos x="416777302" y="312583380"/>
              </a:cxn>
              <a:cxn ang="0">
                <a:pos x="414172374" y="286534093"/>
              </a:cxn>
              <a:cxn ang="0">
                <a:pos x="567859942" y="218809173"/>
              </a:cxn>
              <a:cxn ang="0">
                <a:pos x="583489514" y="312583380"/>
              </a:cxn>
              <a:cxn ang="0">
                <a:pos x="312583380" y="583489514"/>
              </a:cxn>
            </a:cxnLst>
            <a:pathLst>
              <a:path w="240" h="240">
                <a:moveTo>
                  <a:pt x="120" y="0"/>
                </a:moveTo>
                <a:cubicBezTo>
                  <a:pt x="54" y="0"/>
                  <a:pt x="0" y="54"/>
                  <a:pt x="0" y="120"/>
                </a:cubicBezTo>
                <a:cubicBezTo>
                  <a:pt x="0" y="186"/>
                  <a:pt x="54" y="240"/>
                  <a:pt x="120" y="240"/>
                </a:cubicBezTo>
                <a:cubicBezTo>
                  <a:pt x="186" y="240"/>
                  <a:pt x="240" y="186"/>
                  <a:pt x="240" y="120"/>
                </a:cubicBezTo>
                <a:cubicBezTo>
                  <a:pt x="240" y="54"/>
                  <a:pt x="186" y="0"/>
                  <a:pt x="120" y="0"/>
                </a:cubicBezTo>
                <a:close/>
                <a:moveTo>
                  <a:pt x="211" y="70"/>
                </a:moveTo>
                <a:cubicBezTo>
                  <a:pt x="152" y="96"/>
                  <a:pt x="152" y="96"/>
                  <a:pt x="152" y="96"/>
                </a:cubicBezTo>
                <a:cubicBezTo>
                  <a:pt x="150" y="93"/>
                  <a:pt x="147" y="90"/>
                  <a:pt x="144" y="88"/>
                </a:cubicBezTo>
                <a:cubicBezTo>
                  <a:pt x="170" y="29"/>
                  <a:pt x="170" y="29"/>
                  <a:pt x="170" y="29"/>
                </a:cubicBezTo>
                <a:cubicBezTo>
                  <a:pt x="187" y="38"/>
                  <a:pt x="201" y="52"/>
                  <a:pt x="211" y="70"/>
                </a:cubicBezTo>
                <a:close/>
                <a:moveTo>
                  <a:pt x="96" y="120"/>
                </a:moveTo>
                <a:cubicBezTo>
                  <a:pt x="96" y="107"/>
                  <a:pt x="107" y="96"/>
                  <a:pt x="120" y="96"/>
                </a:cubicBezTo>
                <a:cubicBezTo>
                  <a:pt x="133" y="96"/>
                  <a:pt x="144" y="107"/>
                  <a:pt x="144" y="120"/>
                </a:cubicBezTo>
                <a:cubicBezTo>
                  <a:pt x="144" y="133"/>
                  <a:pt x="133" y="144"/>
                  <a:pt x="120" y="144"/>
                </a:cubicBezTo>
                <a:cubicBezTo>
                  <a:pt x="107" y="144"/>
                  <a:pt x="96" y="133"/>
                  <a:pt x="96" y="120"/>
                </a:cubicBezTo>
                <a:close/>
                <a:moveTo>
                  <a:pt x="120" y="16"/>
                </a:moveTo>
                <a:cubicBezTo>
                  <a:pt x="132" y="16"/>
                  <a:pt x="144" y="18"/>
                  <a:pt x="155" y="22"/>
                </a:cubicBezTo>
                <a:cubicBezTo>
                  <a:pt x="130" y="81"/>
                  <a:pt x="130" y="81"/>
                  <a:pt x="130" y="81"/>
                </a:cubicBezTo>
                <a:cubicBezTo>
                  <a:pt x="127" y="80"/>
                  <a:pt x="123" y="80"/>
                  <a:pt x="120" y="80"/>
                </a:cubicBezTo>
                <a:cubicBezTo>
                  <a:pt x="98" y="80"/>
                  <a:pt x="80" y="98"/>
                  <a:pt x="80" y="120"/>
                </a:cubicBezTo>
                <a:cubicBezTo>
                  <a:pt x="80" y="123"/>
                  <a:pt x="80" y="126"/>
                  <a:pt x="81" y="129"/>
                </a:cubicBezTo>
                <a:cubicBezTo>
                  <a:pt x="22" y="155"/>
                  <a:pt x="22" y="155"/>
                  <a:pt x="22" y="155"/>
                </a:cubicBezTo>
                <a:cubicBezTo>
                  <a:pt x="18" y="144"/>
                  <a:pt x="16" y="132"/>
                  <a:pt x="16" y="120"/>
                </a:cubicBezTo>
                <a:cubicBezTo>
                  <a:pt x="16" y="63"/>
                  <a:pt x="63" y="16"/>
                  <a:pt x="120" y="16"/>
                </a:cubicBezTo>
                <a:close/>
                <a:moveTo>
                  <a:pt x="28" y="169"/>
                </a:moveTo>
                <a:cubicBezTo>
                  <a:pt x="88" y="144"/>
                  <a:pt x="88" y="144"/>
                  <a:pt x="88" y="144"/>
                </a:cubicBezTo>
                <a:cubicBezTo>
                  <a:pt x="90" y="147"/>
                  <a:pt x="93" y="149"/>
                  <a:pt x="96" y="152"/>
                </a:cubicBezTo>
                <a:cubicBezTo>
                  <a:pt x="70" y="211"/>
                  <a:pt x="70" y="211"/>
                  <a:pt x="70" y="211"/>
                </a:cubicBezTo>
                <a:cubicBezTo>
                  <a:pt x="52" y="201"/>
                  <a:pt x="38" y="187"/>
                  <a:pt x="28" y="169"/>
                </a:cubicBezTo>
                <a:close/>
                <a:moveTo>
                  <a:pt x="120" y="224"/>
                </a:moveTo>
                <a:cubicBezTo>
                  <a:pt x="107" y="224"/>
                  <a:pt x="95" y="222"/>
                  <a:pt x="84" y="218"/>
                </a:cubicBezTo>
                <a:cubicBezTo>
                  <a:pt x="110" y="159"/>
                  <a:pt x="110" y="159"/>
                  <a:pt x="110" y="159"/>
                </a:cubicBezTo>
                <a:cubicBezTo>
                  <a:pt x="113" y="160"/>
                  <a:pt x="117" y="160"/>
                  <a:pt x="120" y="160"/>
                </a:cubicBezTo>
                <a:cubicBezTo>
                  <a:pt x="142" y="160"/>
                  <a:pt x="160" y="142"/>
                  <a:pt x="160" y="120"/>
                </a:cubicBezTo>
                <a:cubicBezTo>
                  <a:pt x="160" y="117"/>
                  <a:pt x="160" y="113"/>
                  <a:pt x="159" y="110"/>
                </a:cubicBezTo>
                <a:cubicBezTo>
                  <a:pt x="218" y="84"/>
                  <a:pt x="218" y="84"/>
                  <a:pt x="218" y="84"/>
                </a:cubicBezTo>
                <a:cubicBezTo>
                  <a:pt x="222" y="95"/>
                  <a:pt x="224" y="107"/>
                  <a:pt x="224" y="120"/>
                </a:cubicBezTo>
                <a:cubicBezTo>
                  <a:pt x="224" y="177"/>
                  <a:pt x="177" y="224"/>
                  <a:pt x="120" y="224"/>
                </a:cubicBez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521" name="Freeform 467"/>
          <p:cNvSpPr>
            <a:spLocks noEditPoints="1"/>
          </p:cNvSpPr>
          <p:nvPr/>
        </p:nvSpPr>
        <p:spPr>
          <a:xfrm>
            <a:off x="3883025" y="5251450"/>
            <a:ext cx="361950" cy="387350"/>
          </a:xfrm>
          <a:custGeom>
            <a:avLst/>
            <a:gdLst/>
            <a:ahLst/>
            <a:cxnLst>
              <a:cxn ang="0">
                <a:pos x="574595625" y="60483750"/>
              </a:cxn>
              <a:cxn ang="0">
                <a:pos x="430947513" y="60483750"/>
              </a:cxn>
              <a:cxn ang="0">
                <a:pos x="430947513" y="0"/>
              </a:cxn>
              <a:cxn ang="0">
                <a:pos x="143649700" y="0"/>
              </a:cxn>
              <a:cxn ang="0">
                <a:pos x="143649700" y="60483750"/>
              </a:cxn>
              <a:cxn ang="0">
                <a:pos x="0" y="60483750"/>
              </a:cxn>
              <a:cxn ang="0">
                <a:pos x="0" y="103327200"/>
              </a:cxn>
              <a:cxn ang="0">
                <a:pos x="52924075" y="103327200"/>
              </a:cxn>
              <a:cxn ang="0">
                <a:pos x="113407825" y="614918125"/>
              </a:cxn>
              <a:cxn ang="0">
                <a:pos x="458668438" y="614918125"/>
              </a:cxn>
              <a:cxn ang="0">
                <a:pos x="519152188" y="103327200"/>
              </a:cxn>
              <a:cxn ang="0">
                <a:pos x="574595625" y="103327200"/>
              </a:cxn>
              <a:cxn ang="0">
                <a:pos x="574595625" y="60483750"/>
              </a:cxn>
              <a:cxn ang="0">
                <a:pos x="183972200" y="40322500"/>
              </a:cxn>
              <a:cxn ang="0">
                <a:pos x="388104063" y="40322500"/>
              </a:cxn>
              <a:cxn ang="0">
                <a:pos x="388104063" y="60483750"/>
              </a:cxn>
              <a:cxn ang="0">
                <a:pos x="183972200" y="60483750"/>
              </a:cxn>
              <a:cxn ang="0">
                <a:pos x="183972200" y="40322500"/>
              </a:cxn>
              <a:cxn ang="0">
                <a:pos x="423386250" y="574595625"/>
              </a:cxn>
              <a:cxn ang="0">
                <a:pos x="367942813" y="574595625"/>
              </a:cxn>
              <a:cxn ang="0">
                <a:pos x="367942813" y="183972200"/>
              </a:cxn>
              <a:cxn ang="0">
                <a:pos x="327620313" y="183972200"/>
              </a:cxn>
              <a:cxn ang="0">
                <a:pos x="327620313" y="574595625"/>
              </a:cxn>
              <a:cxn ang="0">
                <a:pos x="244455950" y="574595625"/>
              </a:cxn>
              <a:cxn ang="0">
                <a:pos x="244455950" y="183972200"/>
              </a:cxn>
              <a:cxn ang="0">
                <a:pos x="204133450" y="183972200"/>
              </a:cxn>
              <a:cxn ang="0">
                <a:pos x="204133450" y="574595625"/>
              </a:cxn>
              <a:cxn ang="0">
                <a:pos x="151209375" y="574595625"/>
              </a:cxn>
              <a:cxn ang="0">
                <a:pos x="93246575" y="103327200"/>
              </a:cxn>
              <a:cxn ang="0">
                <a:pos x="143649700" y="103327200"/>
              </a:cxn>
              <a:cxn ang="0">
                <a:pos x="430947513" y="103327200"/>
              </a:cxn>
              <a:cxn ang="0">
                <a:pos x="478829688" y="103327200"/>
              </a:cxn>
              <a:cxn ang="0">
                <a:pos x="423386250" y="574595625"/>
              </a:cxn>
            </a:cxnLst>
            <a:pathLst>
              <a:path w="228" h="244">
                <a:moveTo>
                  <a:pt x="228" y="24"/>
                </a:moveTo>
                <a:lnTo>
                  <a:pt x="171" y="24"/>
                </a:lnTo>
                <a:lnTo>
                  <a:pt x="171" y="0"/>
                </a:lnTo>
                <a:lnTo>
                  <a:pt x="57" y="0"/>
                </a:lnTo>
                <a:lnTo>
                  <a:pt x="57" y="24"/>
                </a:lnTo>
                <a:lnTo>
                  <a:pt x="0" y="24"/>
                </a:lnTo>
                <a:lnTo>
                  <a:pt x="0" y="41"/>
                </a:lnTo>
                <a:lnTo>
                  <a:pt x="21" y="41"/>
                </a:lnTo>
                <a:lnTo>
                  <a:pt x="45" y="244"/>
                </a:lnTo>
                <a:lnTo>
                  <a:pt x="182" y="244"/>
                </a:lnTo>
                <a:lnTo>
                  <a:pt x="206" y="41"/>
                </a:lnTo>
                <a:lnTo>
                  <a:pt x="228" y="41"/>
                </a:lnTo>
                <a:lnTo>
                  <a:pt x="228" y="24"/>
                </a:lnTo>
                <a:close/>
                <a:moveTo>
                  <a:pt x="73" y="16"/>
                </a:moveTo>
                <a:lnTo>
                  <a:pt x="154" y="16"/>
                </a:lnTo>
                <a:lnTo>
                  <a:pt x="154" y="24"/>
                </a:lnTo>
                <a:lnTo>
                  <a:pt x="73" y="24"/>
                </a:lnTo>
                <a:lnTo>
                  <a:pt x="73" y="16"/>
                </a:lnTo>
                <a:close/>
                <a:moveTo>
                  <a:pt x="168" y="228"/>
                </a:moveTo>
                <a:lnTo>
                  <a:pt x="146" y="228"/>
                </a:lnTo>
                <a:lnTo>
                  <a:pt x="146" y="73"/>
                </a:lnTo>
                <a:lnTo>
                  <a:pt x="130" y="73"/>
                </a:lnTo>
                <a:lnTo>
                  <a:pt x="130" y="228"/>
                </a:lnTo>
                <a:lnTo>
                  <a:pt x="97" y="228"/>
                </a:lnTo>
                <a:lnTo>
                  <a:pt x="97" y="73"/>
                </a:lnTo>
                <a:lnTo>
                  <a:pt x="81" y="73"/>
                </a:lnTo>
                <a:lnTo>
                  <a:pt x="81" y="228"/>
                </a:lnTo>
                <a:lnTo>
                  <a:pt x="60" y="228"/>
                </a:lnTo>
                <a:lnTo>
                  <a:pt x="37" y="41"/>
                </a:lnTo>
                <a:lnTo>
                  <a:pt x="57" y="41"/>
                </a:lnTo>
                <a:lnTo>
                  <a:pt x="171" y="41"/>
                </a:lnTo>
                <a:lnTo>
                  <a:pt x="190" y="41"/>
                </a:lnTo>
                <a:lnTo>
                  <a:pt x="168" y="228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522" name="Freeform 468"/>
          <p:cNvSpPr/>
          <p:nvPr/>
        </p:nvSpPr>
        <p:spPr>
          <a:xfrm>
            <a:off x="4541838" y="5251450"/>
            <a:ext cx="387350" cy="387350"/>
          </a:xfrm>
          <a:custGeom>
            <a:avLst/>
            <a:gdLst/>
            <a:ahLst/>
            <a:cxnLst>
              <a:cxn ang="0">
                <a:pos x="307459063" y="0"/>
              </a:cxn>
              <a:cxn ang="0">
                <a:pos x="0" y="307459063"/>
              </a:cxn>
              <a:cxn ang="0">
                <a:pos x="0" y="614918125"/>
              </a:cxn>
              <a:cxn ang="0">
                <a:pos x="40322500" y="614918125"/>
              </a:cxn>
              <a:cxn ang="0">
                <a:pos x="40322500" y="574595625"/>
              </a:cxn>
              <a:cxn ang="0">
                <a:pos x="40322500" y="501511888"/>
              </a:cxn>
              <a:cxn ang="0">
                <a:pos x="40322500" y="325100950"/>
              </a:cxn>
              <a:cxn ang="0">
                <a:pos x="307459063" y="57964388"/>
              </a:cxn>
              <a:cxn ang="0">
                <a:pos x="574595625" y="325100950"/>
              </a:cxn>
              <a:cxn ang="0">
                <a:pos x="574595625" y="501511888"/>
              </a:cxn>
              <a:cxn ang="0">
                <a:pos x="574595625" y="574595625"/>
              </a:cxn>
              <a:cxn ang="0">
                <a:pos x="574595625" y="614918125"/>
              </a:cxn>
              <a:cxn ang="0">
                <a:pos x="614918125" y="614918125"/>
              </a:cxn>
              <a:cxn ang="0">
                <a:pos x="614918125" y="307459063"/>
              </a:cxn>
              <a:cxn ang="0">
                <a:pos x="307459063" y="0"/>
              </a:cxn>
            </a:cxnLst>
            <a:pathLst>
              <a:path w="244" h="244">
                <a:moveTo>
                  <a:pt x="122" y="0"/>
                </a:moveTo>
                <a:lnTo>
                  <a:pt x="0" y="122"/>
                </a:lnTo>
                <a:lnTo>
                  <a:pt x="0" y="244"/>
                </a:lnTo>
                <a:lnTo>
                  <a:pt x="16" y="244"/>
                </a:lnTo>
                <a:lnTo>
                  <a:pt x="16" y="228"/>
                </a:lnTo>
                <a:lnTo>
                  <a:pt x="16" y="199"/>
                </a:lnTo>
                <a:lnTo>
                  <a:pt x="16" y="129"/>
                </a:lnTo>
                <a:lnTo>
                  <a:pt x="122" y="23"/>
                </a:lnTo>
                <a:lnTo>
                  <a:pt x="228" y="129"/>
                </a:lnTo>
                <a:lnTo>
                  <a:pt x="228" y="199"/>
                </a:lnTo>
                <a:lnTo>
                  <a:pt x="228" y="228"/>
                </a:lnTo>
                <a:lnTo>
                  <a:pt x="228" y="244"/>
                </a:lnTo>
                <a:lnTo>
                  <a:pt x="244" y="244"/>
                </a:lnTo>
                <a:lnTo>
                  <a:pt x="244" y="122"/>
                </a:lnTo>
                <a:lnTo>
                  <a:pt x="122" y="0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523" name="Freeform 469"/>
          <p:cNvSpPr/>
          <p:nvPr/>
        </p:nvSpPr>
        <p:spPr>
          <a:xfrm>
            <a:off x="6557963" y="5251450"/>
            <a:ext cx="387350" cy="387350"/>
          </a:xfrm>
          <a:custGeom>
            <a:avLst/>
            <a:gdLst/>
            <a:ahLst/>
            <a:cxnLst>
              <a:cxn ang="0">
                <a:pos x="307459063" y="0"/>
              </a:cxn>
              <a:cxn ang="0">
                <a:pos x="0" y="307459063"/>
              </a:cxn>
              <a:cxn ang="0">
                <a:pos x="0" y="614918125"/>
              </a:cxn>
              <a:cxn ang="0">
                <a:pos x="40322500" y="614918125"/>
              </a:cxn>
              <a:cxn ang="0">
                <a:pos x="40322500" y="574595625"/>
              </a:cxn>
              <a:cxn ang="0">
                <a:pos x="40322500" y="501511888"/>
              </a:cxn>
              <a:cxn ang="0">
                <a:pos x="40322500" y="325100950"/>
              </a:cxn>
              <a:cxn ang="0">
                <a:pos x="307459063" y="57964388"/>
              </a:cxn>
              <a:cxn ang="0">
                <a:pos x="574595625" y="325100950"/>
              </a:cxn>
              <a:cxn ang="0">
                <a:pos x="574595625" y="501511888"/>
              </a:cxn>
              <a:cxn ang="0">
                <a:pos x="574595625" y="574595625"/>
              </a:cxn>
              <a:cxn ang="0">
                <a:pos x="574595625" y="614918125"/>
              </a:cxn>
              <a:cxn ang="0">
                <a:pos x="614918125" y="614918125"/>
              </a:cxn>
              <a:cxn ang="0">
                <a:pos x="614918125" y="307459063"/>
              </a:cxn>
              <a:cxn ang="0">
                <a:pos x="307459063" y="0"/>
              </a:cxn>
            </a:cxnLst>
            <a:pathLst>
              <a:path w="244" h="244">
                <a:moveTo>
                  <a:pt x="122" y="0"/>
                </a:moveTo>
                <a:lnTo>
                  <a:pt x="0" y="122"/>
                </a:lnTo>
                <a:lnTo>
                  <a:pt x="0" y="244"/>
                </a:lnTo>
                <a:lnTo>
                  <a:pt x="16" y="244"/>
                </a:lnTo>
                <a:lnTo>
                  <a:pt x="16" y="228"/>
                </a:lnTo>
                <a:lnTo>
                  <a:pt x="16" y="199"/>
                </a:lnTo>
                <a:lnTo>
                  <a:pt x="16" y="129"/>
                </a:lnTo>
                <a:lnTo>
                  <a:pt x="122" y="23"/>
                </a:lnTo>
                <a:lnTo>
                  <a:pt x="228" y="129"/>
                </a:lnTo>
                <a:lnTo>
                  <a:pt x="228" y="199"/>
                </a:lnTo>
                <a:lnTo>
                  <a:pt x="228" y="228"/>
                </a:lnTo>
                <a:lnTo>
                  <a:pt x="228" y="244"/>
                </a:lnTo>
                <a:lnTo>
                  <a:pt x="244" y="244"/>
                </a:lnTo>
                <a:lnTo>
                  <a:pt x="244" y="122"/>
                </a:lnTo>
                <a:lnTo>
                  <a:pt x="122" y="0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524" name="Rectangle 470"/>
          <p:cNvSpPr/>
          <p:nvPr/>
        </p:nvSpPr>
        <p:spPr>
          <a:xfrm>
            <a:off x="6610350" y="5613400"/>
            <a:ext cx="284163" cy="25400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525" name="Rectangle 471"/>
          <p:cNvSpPr/>
          <p:nvPr/>
        </p:nvSpPr>
        <p:spPr>
          <a:xfrm>
            <a:off x="6610350" y="5561013"/>
            <a:ext cx="284163" cy="26987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526" name="Rectangle 472"/>
          <p:cNvSpPr/>
          <p:nvPr/>
        </p:nvSpPr>
        <p:spPr>
          <a:xfrm>
            <a:off x="6610350" y="5510213"/>
            <a:ext cx="284163" cy="25400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527" name="Rectangle 473"/>
          <p:cNvSpPr/>
          <p:nvPr/>
        </p:nvSpPr>
        <p:spPr>
          <a:xfrm>
            <a:off x="6610350" y="5457825"/>
            <a:ext cx="284163" cy="26988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528" name="Freeform 474"/>
          <p:cNvSpPr/>
          <p:nvPr/>
        </p:nvSpPr>
        <p:spPr>
          <a:xfrm>
            <a:off x="7243763" y="5251450"/>
            <a:ext cx="387350" cy="387350"/>
          </a:xfrm>
          <a:custGeom>
            <a:avLst/>
            <a:gdLst/>
            <a:ahLst/>
            <a:cxnLst>
              <a:cxn ang="0">
                <a:pos x="307459063" y="0"/>
              </a:cxn>
              <a:cxn ang="0">
                <a:pos x="0" y="307459063"/>
              </a:cxn>
              <a:cxn ang="0">
                <a:pos x="0" y="614918125"/>
              </a:cxn>
              <a:cxn ang="0">
                <a:pos x="40322500" y="614918125"/>
              </a:cxn>
              <a:cxn ang="0">
                <a:pos x="40322500" y="574595625"/>
              </a:cxn>
              <a:cxn ang="0">
                <a:pos x="40322500" y="501511888"/>
              </a:cxn>
              <a:cxn ang="0">
                <a:pos x="40322500" y="325100950"/>
              </a:cxn>
              <a:cxn ang="0">
                <a:pos x="307459063" y="57964388"/>
              </a:cxn>
              <a:cxn ang="0">
                <a:pos x="574595625" y="325100950"/>
              </a:cxn>
              <a:cxn ang="0">
                <a:pos x="574595625" y="501511888"/>
              </a:cxn>
              <a:cxn ang="0">
                <a:pos x="574595625" y="574595625"/>
              </a:cxn>
              <a:cxn ang="0">
                <a:pos x="574595625" y="614918125"/>
              </a:cxn>
              <a:cxn ang="0">
                <a:pos x="614918125" y="614918125"/>
              </a:cxn>
              <a:cxn ang="0">
                <a:pos x="614918125" y="307459063"/>
              </a:cxn>
              <a:cxn ang="0">
                <a:pos x="307459063" y="0"/>
              </a:cxn>
            </a:cxnLst>
            <a:pathLst>
              <a:path w="244" h="244">
                <a:moveTo>
                  <a:pt x="122" y="0"/>
                </a:moveTo>
                <a:lnTo>
                  <a:pt x="0" y="122"/>
                </a:lnTo>
                <a:lnTo>
                  <a:pt x="0" y="244"/>
                </a:lnTo>
                <a:lnTo>
                  <a:pt x="16" y="244"/>
                </a:lnTo>
                <a:lnTo>
                  <a:pt x="16" y="228"/>
                </a:lnTo>
                <a:lnTo>
                  <a:pt x="16" y="199"/>
                </a:lnTo>
                <a:lnTo>
                  <a:pt x="16" y="129"/>
                </a:lnTo>
                <a:lnTo>
                  <a:pt x="122" y="23"/>
                </a:lnTo>
                <a:lnTo>
                  <a:pt x="228" y="129"/>
                </a:lnTo>
                <a:lnTo>
                  <a:pt x="228" y="199"/>
                </a:lnTo>
                <a:lnTo>
                  <a:pt x="228" y="228"/>
                </a:lnTo>
                <a:lnTo>
                  <a:pt x="228" y="244"/>
                </a:lnTo>
                <a:lnTo>
                  <a:pt x="244" y="244"/>
                </a:lnTo>
                <a:lnTo>
                  <a:pt x="244" y="122"/>
                </a:lnTo>
                <a:lnTo>
                  <a:pt x="122" y="0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529" name="Rectangle 475"/>
          <p:cNvSpPr/>
          <p:nvPr/>
        </p:nvSpPr>
        <p:spPr>
          <a:xfrm>
            <a:off x="7327900" y="5457825"/>
            <a:ext cx="25400" cy="180975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530" name="Rectangle 476"/>
          <p:cNvSpPr/>
          <p:nvPr/>
        </p:nvSpPr>
        <p:spPr>
          <a:xfrm>
            <a:off x="7424738" y="5457825"/>
            <a:ext cx="25400" cy="180975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531" name="Rectangle 477"/>
          <p:cNvSpPr/>
          <p:nvPr/>
        </p:nvSpPr>
        <p:spPr>
          <a:xfrm>
            <a:off x="7521575" y="5457825"/>
            <a:ext cx="25400" cy="180975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532" name="Freeform 478"/>
          <p:cNvSpPr/>
          <p:nvPr/>
        </p:nvSpPr>
        <p:spPr>
          <a:xfrm>
            <a:off x="5886450" y="5251450"/>
            <a:ext cx="387350" cy="387350"/>
          </a:xfrm>
          <a:custGeom>
            <a:avLst/>
            <a:gdLst/>
            <a:ahLst/>
            <a:cxnLst>
              <a:cxn ang="0">
                <a:pos x="307459063" y="0"/>
              </a:cxn>
              <a:cxn ang="0">
                <a:pos x="0" y="307459063"/>
              </a:cxn>
              <a:cxn ang="0">
                <a:pos x="0" y="614918125"/>
              </a:cxn>
              <a:cxn ang="0">
                <a:pos x="40322500" y="614918125"/>
              </a:cxn>
              <a:cxn ang="0">
                <a:pos x="40322500" y="574595625"/>
              </a:cxn>
              <a:cxn ang="0">
                <a:pos x="40322500" y="501511888"/>
              </a:cxn>
              <a:cxn ang="0">
                <a:pos x="40322500" y="325100950"/>
              </a:cxn>
              <a:cxn ang="0">
                <a:pos x="307459063" y="57964388"/>
              </a:cxn>
              <a:cxn ang="0">
                <a:pos x="574595625" y="325100950"/>
              </a:cxn>
              <a:cxn ang="0">
                <a:pos x="574595625" y="501511888"/>
              </a:cxn>
              <a:cxn ang="0">
                <a:pos x="574595625" y="574595625"/>
              </a:cxn>
              <a:cxn ang="0">
                <a:pos x="574595625" y="614918125"/>
              </a:cxn>
              <a:cxn ang="0">
                <a:pos x="614918125" y="614918125"/>
              </a:cxn>
              <a:cxn ang="0">
                <a:pos x="614918125" y="307459063"/>
              </a:cxn>
              <a:cxn ang="0">
                <a:pos x="307459063" y="0"/>
              </a:cxn>
            </a:cxnLst>
            <a:pathLst>
              <a:path w="244" h="244">
                <a:moveTo>
                  <a:pt x="122" y="0"/>
                </a:moveTo>
                <a:lnTo>
                  <a:pt x="0" y="122"/>
                </a:lnTo>
                <a:lnTo>
                  <a:pt x="0" y="244"/>
                </a:lnTo>
                <a:lnTo>
                  <a:pt x="16" y="244"/>
                </a:lnTo>
                <a:lnTo>
                  <a:pt x="16" y="228"/>
                </a:lnTo>
                <a:lnTo>
                  <a:pt x="16" y="199"/>
                </a:lnTo>
                <a:lnTo>
                  <a:pt x="16" y="129"/>
                </a:lnTo>
                <a:lnTo>
                  <a:pt x="122" y="23"/>
                </a:lnTo>
                <a:lnTo>
                  <a:pt x="228" y="129"/>
                </a:lnTo>
                <a:lnTo>
                  <a:pt x="228" y="199"/>
                </a:lnTo>
                <a:lnTo>
                  <a:pt x="228" y="228"/>
                </a:lnTo>
                <a:lnTo>
                  <a:pt x="228" y="244"/>
                </a:lnTo>
                <a:lnTo>
                  <a:pt x="244" y="244"/>
                </a:lnTo>
                <a:lnTo>
                  <a:pt x="244" y="122"/>
                </a:lnTo>
                <a:lnTo>
                  <a:pt x="122" y="0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533" name="Freeform 479"/>
          <p:cNvSpPr/>
          <p:nvPr/>
        </p:nvSpPr>
        <p:spPr>
          <a:xfrm>
            <a:off x="5949950" y="5380038"/>
            <a:ext cx="258763" cy="258762"/>
          </a:xfrm>
          <a:custGeom>
            <a:avLst/>
            <a:gdLst/>
            <a:ahLst/>
            <a:cxnLst>
              <a:cxn ang="0">
                <a:pos x="226814501" y="0"/>
              </a:cxn>
              <a:cxn ang="0">
                <a:pos x="186491923" y="0"/>
              </a:cxn>
              <a:cxn ang="0">
                <a:pos x="186491923" y="186491202"/>
              </a:cxn>
              <a:cxn ang="0">
                <a:pos x="0" y="186491202"/>
              </a:cxn>
              <a:cxn ang="0">
                <a:pos x="0" y="226813624"/>
              </a:cxn>
              <a:cxn ang="0">
                <a:pos x="186491923" y="226813624"/>
              </a:cxn>
              <a:cxn ang="0">
                <a:pos x="186491923" y="410785469"/>
              </a:cxn>
              <a:cxn ang="0">
                <a:pos x="226814501" y="410785469"/>
              </a:cxn>
              <a:cxn ang="0">
                <a:pos x="226814501" y="226813624"/>
              </a:cxn>
              <a:cxn ang="0">
                <a:pos x="410787056" y="226813624"/>
              </a:cxn>
              <a:cxn ang="0">
                <a:pos x="410787056" y="186491202"/>
              </a:cxn>
              <a:cxn ang="0">
                <a:pos x="226814501" y="186491202"/>
              </a:cxn>
              <a:cxn ang="0">
                <a:pos x="226814501" y="0"/>
              </a:cxn>
            </a:cxnLst>
            <a:pathLst>
              <a:path w="163" h="163">
                <a:moveTo>
                  <a:pt x="90" y="0"/>
                </a:moveTo>
                <a:lnTo>
                  <a:pt x="74" y="0"/>
                </a:lnTo>
                <a:lnTo>
                  <a:pt x="74" y="74"/>
                </a:lnTo>
                <a:lnTo>
                  <a:pt x="0" y="74"/>
                </a:lnTo>
                <a:lnTo>
                  <a:pt x="0" y="90"/>
                </a:lnTo>
                <a:lnTo>
                  <a:pt x="74" y="90"/>
                </a:lnTo>
                <a:lnTo>
                  <a:pt x="74" y="163"/>
                </a:lnTo>
                <a:lnTo>
                  <a:pt x="90" y="163"/>
                </a:lnTo>
                <a:lnTo>
                  <a:pt x="90" y="90"/>
                </a:lnTo>
                <a:lnTo>
                  <a:pt x="163" y="90"/>
                </a:lnTo>
                <a:lnTo>
                  <a:pt x="163" y="74"/>
                </a:lnTo>
                <a:lnTo>
                  <a:pt x="90" y="74"/>
                </a:lnTo>
                <a:lnTo>
                  <a:pt x="90" y="0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534" name="Freeform 480"/>
          <p:cNvSpPr/>
          <p:nvPr/>
        </p:nvSpPr>
        <p:spPr>
          <a:xfrm>
            <a:off x="5316538" y="5470525"/>
            <a:ext cx="180975" cy="168275"/>
          </a:xfrm>
          <a:custGeom>
            <a:avLst/>
            <a:gdLst/>
            <a:ahLst/>
            <a:cxnLst>
              <a:cxn ang="0">
                <a:pos x="0" y="267136563"/>
              </a:cxn>
              <a:cxn ang="0">
                <a:pos x="42843450" y="267136563"/>
              </a:cxn>
              <a:cxn ang="0">
                <a:pos x="42843450" y="42843450"/>
              </a:cxn>
              <a:cxn ang="0">
                <a:pos x="246975313" y="42843450"/>
              </a:cxn>
              <a:cxn ang="0">
                <a:pos x="246975313" y="267136563"/>
              </a:cxn>
              <a:cxn ang="0">
                <a:pos x="287297813" y="267136563"/>
              </a:cxn>
              <a:cxn ang="0">
                <a:pos x="287297813" y="0"/>
              </a:cxn>
              <a:cxn ang="0">
                <a:pos x="0" y="0"/>
              </a:cxn>
              <a:cxn ang="0">
                <a:pos x="0" y="267136563"/>
              </a:cxn>
            </a:cxnLst>
            <a:pathLst>
              <a:path w="114" h="106">
                <a:moveTo>
                  <a:pt x="0" y="106"/>
                </a:moveTo>
                <a:lnTo>
                  <a:pt x="17" y="106"/>
                </a:lnTo>
                <a:lnTo>
                  <a:pt x="17" y="17"/>
                </a:lnTo>
                <a:lnTo>
                  <a:pt x="98" y="17"/>
                </a:lnTo>
                <a:lnTo>
                  <a:pt x="98" y="106"/>
                </a:lnTo>
                <a:lnTo>
                  <a:pt x="114" y="106"/>
                </a:lnTo>
                <a:lnTo>
                  <a:pt x="114" y="0"/>
                </a:lnTo>
                <a:lnTo>
                  <a:pt x="0" y="0"/>
                </a:lnTo>
                <a:lnTo>
                  <a:pt x="0" y="106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535" name="Freeform 481"/>
          <p:cNvSpPr/>
          <p:nvPr/>
        </p:nvSpPr>
        <p:spPr>
          <a:xfrm>
            <a:off x="5213350" y="5251450"/>
            <a:ext cx="388938" cy="387350"/>
          </a:xfrm>
          <a:custGeom>
            <a:avLst/>
            <a:gdLst/>
            <a:ahLst/>
            <a:cxnLst>
              <a:cxn ang="0">
                <a:pos x="307459458" y="0"/>
              </a:cxn>
              <a:cxn ang="0">
                <a:pos x="0" y="307459063"/>
              </a:cxn>
              <a:cxn ang="0">
                <a:pos x="0" y="614918125"/>
              </a:cxn>
              <a:cxn ang="0">
                <a:pos x="42843505" y="614918125"/>
              </a:cxn>
              <a:cxn ang="0">
                <a:pos x="42843505" y="574595625"/>
              </a:cxn>
              <a:cxn ang="0">
                <a:pos x="42843505" y="501511888"/>
              </a:cxn>
              <a:cxn ang="0">
                <a:pos x="42843505" y="325100950"/>
              </a:cxn>
              <a:cxn ang="0">
                <a:pos x="307459458" y="57964388"/>
              </a:cxn>
              <a:cxn ang="0">
                <a:pos x="574596364" y="325100950"/>
              </a:cxn>
              <a:cxn ang="0">
                <a:pos x="574596364" y="501511888"/>
              </a:cxn>
              <a:cxn ang="0">
                <a:pos x="574596364" y="574595625"/>
              </a:cxn>
              <a:cxn ang="0">
                <a:pos x="574596364" y="614918125"/>
              </a:cxn>
              <a:cxn ang="0">
                <a:pos x="617439869" y="614918125"/>
              </a:cxn>
              <a:cxn ang="0">
                <a:pos x="617439869" y="307459063"/>
              </a:cxn>
              <a:cxn ang="0">
                <a:pos x="307459458" y="0"/>
              </a:cxn>
            </a:cxnLst>
            <a:pathLst>
              <a:path w="245" h="244">
                <a:moveTo>
                  <a:pt x="122" y="0"/>
                </a:moveTo>
                <a:lnTo>
                  <a:pt x="0" y="122"/>
                </a:lnTo>
                <a:lnTo>
                  <a:pt x="0" y="244"/>
                </a:lnTo>
                <a:lnTo>
                  <a:pt x="17" y="244"/>
                </a:lnTo>
                <a:lnTo>
                  <a:pt x="17" y="228"/>
                </a:lnTo>
                <a:lnTo>
                  <a:pt x="17" y="199"/>
                </a:lnTo>
                <a:lnTo>
                  <a:pt x="17" y="129"/>
                </a:lnTo>
                <a:lnTo>
                  <a:pt x="122" y="23"/>
                </a:lnTo>
                <a:lnTo>
                  <a:pt x="228" y="129"/>
                </a:lnTo>
                <a:lnTo>
                  <a:pt x="228" y="199"/>
                </a:lnTo>
                <a:lnTo>
                  <a:pt x="228" y="228"/>
                </a:lnTo>
                <a:lnTo>
                  <a:pt x="228" y="244"/>
                </a:lnTo>
                <a:lnTo>
                  <a:pt x="245" y="244"/>
                </a:lnTo>
                <a:lnTo>
                  <a:pt x="245" y="122"/>
                </a:lnTo>
                <a:lnTo>
                  <a:pt x="122" y="0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536" name="Freeform 482"/>
          <p:cNvSpPr>
            <a:spLocks noEditPoints="1"/>
          </p:cNvSpPr>
          <p:nvPr/>
        </p:nvSpPr>
        <p:spPr>
          <a:xfrm>
            <a:off x="7915275" y="5283200"/>
            <a:ext cx="387350" cy="336550"/>
          </a:xfrm>
          <a:custGeom>
            <a:avLst/>
            <a:gdLst/>
            <a:ahLst/>
            <a:cxnLst>
              <a:cxn ang="0">
                <a:pos x="461189388" y="103327200"/>
              </a:cxn>
              <a:cxn ang="0">
                <a:pos x="461189388" y="0"/>
              </a:cxn>
              <a:cxn ang="0">
                <a:pos x="153730325" y="0"/>
              </a:cxn>
              <a:cxn ang="0">
                <a:pos x="153730325" y="103327200"/>
              </a:cxn>
              <a:cxn ang="0">
                <a:pos x="0" y="103327200"/>
              </a:cxn>
              <a:cxn ang="0">
                <a:pos x="0" y="534273125"/>
              </a:cxn>
              <a:cxn ang="0">
                <a:pos x="614918125" y="534273125"/>
              </a:cxn>
              <a:cxn ang="0">
                <a:pos x="614918125" y="103327200"/>
              </a:cxn>
              <a:cxn ang="0">
                <a:pos x="461189388" y="103327200"/>
              </a:cxn>
              <a:cxn ang="0">
                <a:pos x="194052825" y="42843450"/>
              </a:cxn>
              <a:cxn ang="0">
                <a:pos x="420866888" y="42843450"/>
              </a:cxn>
              <a:cxn ang="0">
                <a:pos x="420866888" y="103327200"/>
              </a:cxn>
              <a:cxn ang="0">
                <a:pos x="194052825" y="103327200"/>
              </a:cxn>
              <a:cxn ang="0">
                <a:pos x="194052825" y="42843450"/>
              </a:cxn>
              <a:cxn ang="0">
                <a:pos x="574595625" y="493950625"/>
              </a:cxn>
              <a:cxn ang="0">
                <a:pos x="40322500" y="493950625"/>
              </a:cxn>
              <a:cxn ang="0">
                <a:pos x="40322500" y="143649700"/>
              </a:cxn>
              <a:cxn ang="0">
                <a:pos x="153730325" y="143649700"/>
              </a:cxn>
              <a:cxn ang="0">
                <a:pos x="461189388" y="143649700"/>
              </a:cxn>
              <a:cxn ang="0">
                <a:pos x="574595625" y="143649700"/>
              </a:cxn>
              <a:cxn ang="0">
                <a:pos x="574595625" y="493950625"/>
              </a:cxn>
            </a:cxnLst>
            <a:pathLst>
              <a:path w="244" h="212">
                <a:moveTo>
                  <a:pt x="183" y="41"/>
                </a:moveTo>
                <a:lnTo>
                  <a:pt x="183" y="0"/>
                </a:lnTo>
                <a:lnTo>
                  <a:pt x="61" y="0"/>
                </a:lnTo>
                <a:lnTo>
                  <a:pt x="61" y="41"/>
                </a:lnTo>
                <a:lnTo>
                  <a:pt x="0" y="41"/>
                </a:lnTo>
                <a:lnTo>
                  <a:pt x="0" y="212"/>
                </a:lnTo>
                <a:lnTo>
                  <a:pt x="244" y="212"/>
                </a:lnTo>
                <a:lnTo>
                  <a:pt x="244" y="41"/>
                </a:lnTo>
                <a:lnTo>
                  <a:pt x="183" y="41"/>
                </a:lnTo>
                <a:close/>
                <a:moveTo>
                  <a:pt x="77" y="17"/>
                </a:moveTo>
                <a:lnTo>
                  <a:pt x="167" y="17"/>
                </a:lnTo>
                <a:lnTo>
                  <a:pt x="167" y="41"/>
                </a:lnTo>
                <a:lnTo>
                  <a:pt x="77" y="41"/>
                </a:lnTo>
                <a:lnTo>
                  <a:pt x="77" y="17"/>
                </a:lnTo>
                <a:close/>
                <a:moveTo>
                  <a:pt x="228" y="196"/>
                </a:moveTo>
                <a:lnTo>
                  <a:pt x="16" y="196"/>
                </a:lnTo>
                <a:lnTo>
                  <a:pt x="16" y="57"/>
                </a:lnTo>
                <a:lnTo>
                  <a:pt x="61" y="57"/>
                </a:lnTo>
                <a:lnTo>
                  <a:pt x="183" y="57"/>
                </a:lnTo>
                <a:lnTo>
                  <a:pt x="228" y="57"/>
                </a:lnTo>
                <a:lnTo>
                  <a:pt x="228" y="196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537" name="Freeform 483"/>
          <p:cNvSpPr>
            <a:spLocks noEditPoints="1"/>
          </p:cNvSpPr>
          <p:nvPr/>
        </p:nvSpPr>
        <p:spPr>
          <a:xfrm>
            <a:off x="9259888" y="5283200"/>
            <a:ext cx="387350" cy="336550"/>
          </a:xfrm>
          <a:custGeom>
            <a:avLst/>
            <a:gdLst/>
            <a:ahLst/>
            <a:cxnLst>
              <a:cxn ang="0">
                <a:pos x="461189388" y="103327200"/>
              </a:cxn>
              <a:cxn ang="0">
                <a:pos x="461189388" y="0"/>
              </a:cxn>
              <a:cxn ang="0">
                <a:pos x="153730325" y="0"/>
              </a:cxn>
              <a:cxn ang="0">
                <a:pos x="153730325" y="103327200"/>
              </a:cxn>
              <a:cxn ang="0">
                <a:pos x="0" y="103327200"/>
              </a:cxn>
              <a:cxn ang="0">
                <a:pos x="0" y="534273125"/>
              </a:cxn>
              <a:cxn ang="0">
                <a:pos x="614918125" y="534273125"/>
              </a:cxn>
              <a:cxn ang="0">
                <a:pos x="614918125" y="103327200"/>
              </a:cxn>
              <a:cxn ang="0">
                <a:pos x="461189388" y="103327200"/>
              </a:cxn>
              <a:cxn ang="0">
                <a:pos x="194052825" y="42843450"/>
              </a:cxn>
              <a:cxn ang="0">
                <a:pos x="420866888" y="42843450"/>
              </a:cxn>
              <a:cxn ang="0">
                <a:pos x="420866888" y="103327200"/>
              </a:cxn>
              <a:cxn ang="0">
                <a:pos x="194052825" y="103327200"/>
              </a:cxn>
              <a:cxn ang="0">
                <a:pos x="194052825" y="42843450"/>
              </a:cxn>
              <a:cxn ang="0">
                <a:pos x="574595625" y="493950625"/>
              </a:cxn>
              <a:cxn ang="0">
                <a:pos x="40322500" y="493950625"/>
              </a:cxn>
              <a:cxn ang="0">
                <a:pos x="40322500" y="143649700"/>
              </a:cxn>
              <a:cxn ang="0">
                <a:pos x="153730325" y="143649700"/>
              </a:cxn>
              <a:cxn ang="0">
                <a:pos x="461189388" y="143649700"/>
              </a:cxn>
              <a:cxn ang="0">
                <a:pos x="574595625" y="143649700"/>
              </a:cxn>
              <a:cxn ang="0">
                <a:pos x="574595625" y="493950625"/>
              </a:cxn>
            </a:cxnLst>
            <a:pathLst>
              <a:path w="244" h="212">
                <a:moveTo>
                  <a:pt x="183" y="41"/>
                </a:moveTo>
                <a:lnTo>
                  <a:pt x="183" y="0"/>
                </a:lnTo>
                <a:lnTo>
                  <a:pt x="61" y="0"/>
                </a:lnTo>
                <a:lnTo>
                  <a:pt x="61" y="41"/>
                </a:lnTo>
                <a:lnTo>
                  <a:pt x="0" y="41"/>
                </a:lnTo>
                <a:lnTo>
                  <a:pt x="0" y="212"/>
                </a:lnTo>
                <a:lnTo>
                  <a:pt x="244" y="212"/>
                </a:lnTo>
                <a:lnTo>
                  <a:pt x="244" y="41"/>
                </a:lnTo>
                <a:lnTo>
                  <a:pt x="183" y="41"/>
                </a:lnTo>
                <a:close/>
                <a:moveTo>
                  <a:pt x="77" y="17"/>
                </a:moveTo>
                <a:lnTo>
                  <a:pt x="167" y="17"/>
                </a:lnTo>
                <a:lnTo>
                  <a:pt x="167" y="41"/>
                </a:lnTo>
                <a:lnTo>
                  <a:pt x="77" y="41"/>
                </a:lnTo>
                <a:lnTo>
                  <a:pt x="77" y="17"/>
                </a:lnTo>
                <a:close/>
                <a:moveTo>
                  <a:pt x="228" y="196"/>
                </a:moveTo>
                <a:lnTo>
                  <a:pt x="16" y="196"/>
                </a:lnTo>
                <a:lnTo>
                  <a:pt x="16" y="57"/>
                </a:lnTo>
                <a:lnTo>
                  <a:pt x="61" y="57"/>
                </a:lnTo>
                <a:lnTo>
                  <a:pt x="183" y="57"/>
                </a:lnTo>
                <a:lnTo>
                  <a:pt x="228" y="57"/>
                </a:lnTo>
                <a:lnTo>
                  <a:pt x="228" y="196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538" name="Freeform 484"/>
          <p:cNvSpPr/>
          <p:nvPr/>
        </p:nvSpPr>
        <p:spPr>
          <a:xfrm>
            <a:off x="9375775" y="5407025"/>
            <a:ext cx="155575" cy="153988"/>
          </a:xfrm>
          <a:custGeom>
            <a:avLst/>
            <a:gdLst/>
            <a:ahLst/>
            <a:cxnLst>
              <a:cxn ang="0">
                <a:pos x="143649700" y="0"/>
              </a:cxn>
              <a:cxn ang="0">
                <a:pos x="103327200" y="0"/>
              </a:cxn>
              <a:cxn ang="0">
                <a:pos x="103327200" y="100806577"/>
              </a:cxn>
              <a:cxn ang="0">
                <a:pos x="0" y="100806577"/>
              </a:cxn>
              <a:cxn ang="0">
                <a:pos x="0" y="143650166"/>
              </a:cxn>
              <a:cxn ang="0">
                <a:pos x="103327200" y="143650166"/>
              </a:cxn>
              <a:cxn ang="0">
                <a:pos x="103327200" y="244456744"/>
              </a:cxn>
              <a:cxn ang="0">
                <a:pos x="143649700" y="244456744"/>
              </a:cxn>
              <a:cxn ang="0">
                <a:pos x="143649700" y="143650166"/>
              </a:cxn>
              <a:cxn ang="0">
                <a:pos x="246975313" y="143650166"/>
              </a:cxn>
              <a:cxn ang="0">
                <a:pos x="246975313" y="100806577"/>
              </a:cxn>
              <a:cxn ang="0">
                <a:pos x="143649700" y="100806577"/>
              </a:cxn>
              <a:cxn ang="0">
                <a:pos x="143649700" y="0"/>
              </a:cxn>
            </a:cxnLst>
            <a:pathLst>
              <a:path w="98" h="97">
                <a:moveTo>
                  <a:pt x="57" y="0"/>
                </a:moveTo>
                <a:lnTo>
                  <a:pt x="41" y="0"/>
                </a:lnTo>
                <a:lnTo>
                  <a:pt x="41" y="40"/>
                </a:lnTo>
                <a:lnTo>
                  <a:pt x="0" y="40"/>
                </a:lnTo>
                <a:lnTo>
                  <a:pt x="0" y="57"/>
                </a:lnTo>
                <a:lnTo>
                  <a:pt x="41" y="57"/>
                </a:lnTo>
                <a:lnTo>
                  <a:pt x="41" y="97"/>
                </a:lnTo>
                <a:lnTo>
                  <a:pt x="57" y="97"/>
                </a:lnTo>
                <a:lnTo>
                  <a:pt x="57" y="57"/>
                </a:lnTo>
                <a:lnTo>
                  <a:pt x="98" y="57"/>
                </a:lnTo>
                <a:lnTo>
                  <a:pt x="98" y="40"/>
                </a:lnTo>
                <a:lnTo>
                  <a:pt x="57" y="40"/>
                </a:lnTo>
                <a:lnTo>
                  <a:pt x="57" y="0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539" name="Freeform 485"/>
          <p:cNvSpPr>
            <a:spLocks noEditPoints="1"/>
          </p:cNvSpPr>
          <p:nvPr/>
        </p:nvSpPr>
        <p:spPr>
          <a:xfrm>
            <a:off x="8586788" y="5283200"/>
            <a:ext cx="388937" cy="336550"/>
          </a:xfrm>
          <a:custGeom>
            <a:avLst/>
            <a:gdLst/>
            <a:ahLst/>
            <a:cxnLst>
              <a:cxn ang="0">
                <a:pos x="463708154" y="103327200"/>
              </a:cxn>
              <a:cxn ang="0">
                <a:pos x="463708154" y="0"/>
              </a:cxn>
              <a:cxn ang="0">
                <a:pos x="153730127" y="0"/>
              </a:cxn>
              <a:cxn ang="0">
                <a:pos x="153730127" y="103327200"/>
              </a:cxn>
              <a:cxn ang="0">
                <a:pos x="0" y="103327200"/>
              </a:cxn>
              <a:cxn ang="0">
                <a:pos x="0" y="534273125"/>
              </a:cxn>
              <a:cxn ang="0">
                <a:pos x="617438281" y="534273125"/>
              </a:cxn>
              <a:cxn ang="0">
                <a:pos x="617438281" y="103327200"/>
              </a:cxn>
              <a:cxn ang="0">
                <a:pos x="463708154" y="103327200"/>
              </a:cxn>
              <a:cxn ang="0">
                <a:pos x="196571935" y="42843450"/>
              </a:cxn>
              <a:cxn ang="0">
                <a:pos x="420866346" y="42843450"/>
              </a:cxn>
              <a:cxn ang="0">
                <a:pos x="420866346" y="103327200"/>
              </a:cxn>
              <a:cxn ang="0">
                <a:pos x="196571935" y="103327200"/>
              </a:cxn>
              <a:cxn ang="0">
                <a:pos x="196571935" y="42843450"/>
              </a:cxn>
              <a:cxn ang="0">
                <a:pos x="574594886" y="493950625"/>
              </a:cxn>
              <a:cxn ang="0">
                <a:pos x="42843395" y="493950625"/>
              </a:cxn>
              <a:cxn ang="0">
                <a:pos x="42843395" y="287297813"/>
              </a:cxn>
              <a:cxn ang="0">
                <a:pos x="206652547" y="287297813"/>
              </a:cxn>
              <a:cxn ang="0">
                <a:pos x="206652547" y="307459063"/>
              </a:cxn>
              <a:cxn ang="0">
                <a:pos x="206652547" y="330141263"/>
              </a:cxn>
              <a:cxn ang="0">
                <a:pos x="206652547" y="350302513"/>
              </a:cxn>
              <a:cxn ang="0">
                <a:pos x="410785734" y="350302513"/>
              </a:cxn>
              <a:cxn ang="0">
                <a:pos x="410785734" y="307459063"/>
              </a:cxn>
              <a:cxn ang="0">
                <a:pos x="410785734" y="287297813"/>
              </a:cxn>
              <a:cxn ang="0">
                <a:pos x="574594886" y="287297813"/>
              </a:cxn>
              <a:cxn ang="0">
                <a:pos x="574594886" y="493950625"/>
              </a:cxn>
              <a:cxn ang="0">
                <a:pos x="370463286" y="307459063"/>
              </a:cxn>
              <a:cxn ang="0">
                <a:pos x="246974995" y="307459063"/>
              </a:cxn>
              <a:cxn ang="0">
                <a:pos x="246974995" y="287297813"/>
              </a:cxn>
              <a:cxn ang="0">
                <a:pos x="370463286" y="287297813"/>
              </a:cxn>
              <a:cxn ang="0">
                <a:pos x="370463286" y="307459063"/>
              </a:cxn>
              <a:cxn ang="0">
                <a:pos x="574594886" y="246975313"/>
              </a:cxn>
              <a:cxn ang="0">
                <a:pos x="42843395" y="246975313"/>
              </a:cxn>
              <a:cxn ang="0">
                <a:pos x="42843395" y="143649700"/>
              </a:cxn>
              <a:cxn ang="0">
                <a:pos x="153730127" y="143649700"/>
              </a:cxn>
              <a:cxn ang="0">
                <a:pos x="463708154" y="143649700"/>
              </a:cxn>
              <a:cxn ang="0">
                <a:pos x="574594886" y="143649700"/>
              </a:cxn>
              <a:cxn ang="0">
                <a:pos x="574594886" y="246975313"/>
              </a:cxn>
            </a:cxnLst>
            <a:pathLst>
              <a:path w="245" h="212">
                <a:moveTo>
                  <a:pt x="184" y="41"/>
                </a:moveTo>
                <a:lnTo>
                  <a:pt x="184" y="0"/>
                </a:lnTo>
                <a:lnTo>
                  <a:pt x="61" y="0"/>
                </a:lnTo>
                <a:lnTo>
                  <a:pt x="61" y="41"/>
                </a:lnTo>
                <a:lnTo>
                  <a:pt x="0" y="41"/>
                </a:lnTo>
                <a:lnTo>
                  <a:pt x="0" y="212"/>
                </a:lnTo>
                <a:lnTo>
                  <a:pt x="245" y="212"/>
                </a:lnTo>
                <a:lnTo>
                  <a:pt x="245" y="41"/>
                </a:lnTo>
                <a:lnTo>
                  <a:pt x="184" y="41"/>
                </a:lnTo>
                <a:close/>
                <a:moveTo>
                  <a:pt x="78" y="17"/>
                </a:moveTo>
                <a:lnTo>
                  <a:pt x="167" y="17"/>
                </a:lnTo>
                <a:lnTo>
                  <a:pt x="167" y="41"/>
                </a:lnTo>
                <a:lnTo>
                  <a:pt x="78" y="41"/>
                </a:lnTo>
                <a:lnTo>
                  <a:pt x="78" y="17"/>
                </a:lnTo>
                <a:close/>
                <a:moveTo>
                  <a:pt x="228" y="196"/>
                </a:moveTo>
                <a:lnTo>
                  <a:pt x="17" y="196"/>
                </a:lnTo>
                <a:lnTo>
                  <a:pt x="17" y="114"/>
                </a:lnTo>
                <a:lnTo>
                  <a:pt x="82" y="114"/>
                </a:lnTo>
                <a:lnTo>
                  <a:pt x="82" y="122"/>
                </a:lnTo>
                <a:lnTo>
                  <a:pt x="82" y="131"/>
                </a:lnTo>
                <a:lnTo>
                  <a:pt x="82" y="139"/>
                </a:lnTo>
                <a:lnTo>
                  <a:pt x="163" y="139"/>
                </a:lnTo>
                <a:lnTo>
                  <a:pt x="163" y="122"/>
                </a:lnTo>
                <a:lnTo>
                  <a:pt x="163" y="114"/>
                </a:lnTo>
                <a:lnTo>
                  <a:pt x="228" y="114"/>
                </a:lnTo>
                <a:lnTo>
                  <a:pt x="228" y="196"/>
                </a:lnTo>
                <a:close/>
                <a:moveTo>
                  <a:pt x="147" y="122"/>
                </a:moveTo>
                <a:lnTo>
                  <a:pt x="98" y="122"/>
                </a:lnTo>
                <a:lnTo>
                  <a:pt x="98" y="114"/>
                </a:lnTo>
                <a:lnTo>
                  <a:pt x="147" y="114"/>
                </a:lnTo>
                <a:lnTo>
                  <a:pt x="147" y="122"/>
                </a:lnTo>
                <a:close/>
                <a:moveTo>
                  <a:pt x="228" y="98"/>
                </a:moveTo>
                <a:lnTo>
                  <a:pt x="17" y="98"/>
                </a:lnTo>
                <a:lnTo>
                  <a:pt x="17" y="57"/>
                </a:lnTo>
                <a:lnTo>
                  <a:pt x="61" y="57"/>
                </a:lnTo>
                <a:lnTo>
                  <a:pt x="184" y="57"/>
                </a:lnTo>
                <a:lnTo>
                  <a:pt x="228" y="57"/>
                </a:lnTo>
                <a:lnTo>
                  <a:pt x="228" y="98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540" name="Freeform 486"/>
          <p:cNvSpPr>
            <a:spLocks noEditPoints="1"/>
          </p:cNvSpPr>
          <p:nvPr/>
        </p:nvSpPr>
        <p:spPr>
          <a:xfrm>
            <a:off x="10009188" y="5251450"/>
            <a:ext cx="233362" cy="387350"/>
          </a:xfrm>
          <a:custGeom>
            <a:avLst/>
            <a:gdLst/>
            <a:ahLst/>
            <a:cxnLst>
              <a:cxn ang="0">
                <a:pos x="327619611" y="40322500"/>
              </a:cxn>
              <a:cxn ang="0">
                <a:pos x="327619611" y="549394063"/>
              </a:cxn>
              <a:cxn ang="0">
                <a:pos x="201612068" y="486390950"/>
              </a:cxn>
              <a:cxn ang="0">
                <a:pos x="183971806" y="476310325"/>
              </a:cxn>
              <a:cxn ang="0">
                <a:pos x="166329956" y="486390950"/>
              </a:cxn>
              <a:cxn ang="0">
                <a:pos x="40322414" y="549394063"/>
              </a:cxn>
              <a:cxn ang="0">
                <a:pos x="40322414" y="40322500"/>
              </a:cxn>
              <a:cxn ang="0">
                <a:pos x="327619611" y="40322500"/>
              </a:cxn>
              <a:cxn ang="0">
                <a:pos x="370462969" y="0"/>
              </a:cxn>
              <a:cxn ang="0">
                <a:pos x="0" y="0"/>
              </a:cxn>
              <a:cxn ang="0">
                <a:pos x="0" y="614918125"/>
              </a:cxn>
              <a:cxn ang="0">
                <a:pos x="183971806" y="524192500"/>
              </a:cxn>
              <a:cxn ang="0">
                <a:pos x="370462969" y="614918125"/>
              </a:cxn>
              <a:cxn ang="0">
                <a:pos x="370462969" y="0"/>
              </a:cxn>
              <a:cxn ang="0">
                <a:pos x="370462969" y="0"/>
              </a:cxn>
            </a:cxnLst>
            <a:pathLst>
              <a:path w="147" h="244">
                <a:moveTo>
                  <a:pt x="130" y="16"/>
                </a:moveTo>
                <a:lnTo>
                  <a:pt x="130" y="218"/>
                </a:lnTo>
                <a:lnTo>
                  <a:pt x="80" y="193"/>
                </a:lnTo>
                <a:lnTo>
                  <a:pt x="73" y="189"/>
                </a:lnTo>
                <a:lnTo>
                  <a:pt x="66" y="193"/>
                </a:lnTo>
                <a:lnTo>
                  <a:pt x="16" y="218"/>
                </a:lnTo>
                <a:lnTo>
                  <a:pt x="16" y="16"/>
                </a:lnTo>
                <a:lnTo>
                  <a:pt x="130" y="16"/>
                </a:lnTo>
                <a:close/>
                <a:moveTo>
                  <a:pt x="147" y="0"/>
                </a:moveTo>
                <a:lnTo>
                  <a:pt x="0" y="0"/>
                </a:lnTo>
                <a:lnTo>
                  <a:pt x="0" y="244"/>
                </a:lnTo>
                <a:lnTo>
                  <a:pt x="73" y="208"/>
                </a:lnTo>
                <a:lnTo>
                  <a:pt x="147" y="244"/>
                </a:lnTo>
                <a:lnTo>
                  <a:pt x="147" y="0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541" name="Freeform 487"/>
          <p:cNvSpPr>
            <a:spLocks noEditPoints="1"/>
          </p:cNvSpPr>
          <p:nvPr/>
        </p:nvSpPr>
        <p:spPr>
          <a:xfrm>
            <a:off x="10009188" y="5251450"/>
            <a:ext cx="233362" cy="387350"/>
          </a:xfrm>
          <a:custGeom>
            <a:avLst/>
            <a:gdLst/>
            <a:ahLst/>
            <a:cxnLst>
              <a:cxn ang="0">
                <a:pos x="327619611" y="40322500"/>
              </a:cxn>
              <a:cxn ang="0">
                <a:pos x="327619611" y="549394063"/>
              </a:cxn>
              <a:cxn ang="0">
                <a:pos x="201612068" y="486390950"/>
              </a:cxn>
              <a:cxn ang="0">
                <a:pos x="183971806" y="476310325"/>
              </a:cxn>
              <a:cxn ang="0">
                <a:pos x="166329956" y="486390950"/>
              </a:cxn>
              <a:cxn ang="0">
                <a:pos x="40322414" y="549394063"/>
              </a:cxn>
              <a:cxn ang="0">
                <a:pos x="40322414" y="40322500"/>
              </a:cxn>
              <a:cxn ang="0">
                <a:pos x="327619611" y="40322500"/>
              </a:cxn>
              <a:cxn ang="0">
                <a:pos x="370462969" y="0"/>
              </a:cxn>
              <a:cxn ang="0">
                <a:pos x="0" y="0"/>
              </a:cxn>
              <a:cxn ang="0">
                <a:pos x="0" y="614918125"/>
              </a:cxn>
              <a:cxn ang="0">
                <a:pos x="183971806" y="524192500"/>
              </a:cxn>
              <a:cxn ang="0">
                <a:pos x="370462969" y="614918125"/>
              </a:cxn>
              <a:cxn ang="0">
                <a:pos x="370462969" y="0"/>
              </a:cxn>
              <a:cxn ang="0">
                <a:pos x="370462969" y="0"/>
              </a:cxn>
            </a:cxnLst>
            <a:pathLst>
              <a:path w="147" h="244">
                <a:moveTo>
                  <a:pt x="130" y="16"/>
                </a:moveTo>
                <a:lnTo>
                  <a:pt x="130" y="218"/>
                </a:lnTo>
                <a:lnTo>
                  <a:pt x="80" y="193"/>
                </a:lnTo>
                <a:lnTo>
                  <a:pt x="73" y="189"/>
                </a:lnTo>
                <a:lnTo>
                  <a:pt x="66" y="193"/>
                </a:lnTo>
                <a:lnTo>
                  <a:pt x="16" y="218"/>
                </a:lnTo>
                <a:lnTo>
                  <a:pt x="16" y="16"/>
                </a:lnTo>
                <a:lnTo>
                  <a:pt x="130" y="16"/>
                </a:lnTo>
                <a:moveTo>
                  <a:pt x="147" y="0"/>
                </a:moveTo>
                <a:lnTo>
                  <a:pt x="0" y="0"/>
                </a:lnTo>
                <a:lnTo>
                  <a:pt x="0" y="244"/>
                </a:lnTo>
                <a:lnTo>
                  <a:pt x="73" y="208"/>
                </a:lnTo>
                <a:lnTo>
                  <a:pt x="147" y="244"/>
                </a:lnTo>
                <a:lnTo>
                  <a:pt x="147" y="0"/>
                </a:lnTo>
              </a:path>
            </a:pathLst>
          </a:custGeom>
          <a:noFill/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542" name="Freeform 488"/>
          <p:cNvSpPr>
            <a:spLocks noEditPoints="1"/>
          </p:cNvSpPr>
          <p:nvPr/>
        </p:nvSpPr>
        <p:spPr>
          <a:xfrm>
            <a:off x="1258888" y="5937250"/>
            <a:ext cx="231775" cy="3873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614918125"/>
              </a:cxn>
              <a:cxn ang="0">
                <a:pos x="183972200" y="521673138"/>
              </a:cxn>
              <a:cxn ang="0">
                <a:pos x="367942813" y="614918125"/>
              </a:cxn>
              <a:cxn ang="0">
                <a:pos x="367942813" y="0"/>
              </a:cxn>
              <a:cxn ang="0">
                <a:pos x="0" y="0"/>
              </a:cxn>
              <a:cxn ang="0">
                <a:pos x="327620313" y="546874700"/>
              </a:cxn>
              <a:cxn ang="0">
                <a:pos x="201612500" y="486390950"/>
              </a:cxn>
              <a:cxn ang="0">
                <a:pos x="183972200" y="476310325"/>
              </a:cxn>
              <a:cxn ang="0">
                <a:pos x="166330313" y="486390950"/>
              </a:cxn>
              <a:cxn ang="0">
                <a:pos x="40322500" y="546874700"/>
              </a:cxn>
              <a:cxn ang="0">
                <a:pos x="40322500" y="40322500"/>
              </a:cxn>
              <a:cxn ang="0">
                <a:pos x="327620313" y="40322500"/>
              </a:cxn>
              <a:cxn ang="0">
                <a:pos x="327620313" y="546874700"/>
              </a:cxn>
            </a:cxnLst>
            <a:pathLst>
              <a:path w="146" h="244">
                <a:moveTo>
                  <a:pt x="0" y="0"/>
                </a:moveTo>
                <a:lnTo>
                  <a:pt x="0" y="244"/>
                </a:lnTo>
                <a:lnTo>
                  <a:pt x="73" y="207"/>
                </a:lnTo>
                <a:lnTo>
                  <a:pt x="146" y="244"/>
                </a:lnTo>
                <a:lnTo>
                  <a:pt x="146" y="0"/>
                </a:lnTo>
                <a:lnTo>
                  <a:pt x="0" y="0"/>
                </a:lnTo>
                <a:close/>
                <a:moveTo>
                  <a:pt x="130" y="217"/>
                </a:moveTo>
                <a:lnTo>
                  <a:pt x="80" y="193"/>
                </a:lnTo>
                <a:lnTo>
                  <a:pt x="73" y="189"/>
                </a:lnTo>
                <a:lnTo>
                  <a:pt x="66" y="193"/>
                </a:lnTo>
                <a:lnTo>
                  <a:pt x="16" y="217"/>
                </a:lnTo>
                <a:lnTo>
                  <a:pt x="16" y="16"/>
                </a:lnTo>
                <a:lnTo>
                  <a:pt x="130" y="16"/>
                </a:lnTo>
                <a:lnTo>
                  <a:pt x="130" y="217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543" name="Freeform 489"/>
          <p:cNvSpPr/>
          <p:nvPr/>
        </p:nvSpPr>
        <p:spPr>
          <a:xfrm>
            <a:off x="1309688" y="6040438"/>
            <a:ext cx="130175" cy="128587"/>
          </a:xfrm>
          <a:custGeom>
            <a:avLst/>
            <a:gdLst/>
            <a:ahLst/>
            <a:cxnLst>
              <a:cxn ang="0">
                <a:pos x="32762825" y="204132656"/>
              </a:cxn>
              <a:cxn ang="0">
                <a:pos x="103327200" y="131047615"/>
              </a:cxn>
              <a:cxn ang="0">
                <a:pos x="176410938" y="204132656"/>
              </a:cxn>
              <a:cxn ang="0">
                <a:pos x="206652813" y="173890899"/>
              </a:cxn>
              <a:cxn ang="0">
                <a:pos x="131048125" y="100805858"/>
              </a:cxn>
              <a:cxn ang="0">
                <a:pos x="206652813" y="30241757"/>
              </a:cxn>
              <a:cxn ang="0">
                <a:pos x="176410938" y="0"/>
              </a:cxn>
              <a:cxn ang="0">
                <a:pos x="103327200" y="73085041"/>
              </a:cxn>
              <a:cxn ang="0">
                <a:pos x="32762825" y="0"/>
              </a:cxn>
              <a:cxn ang="0">
                <a:pos x="0" y="30241757"/>
              </a:cxn>
              <a:cxn ang="0">
                <a:pos x="75604688" y="100805858"/>
              </a:cxn>
              <a:cxn ang="0">
                <a:pos x="0" y="173890899"/>
              </a:cxn>
              <a:cxn ang="0">
                <a:pos x="32762825" y="204132656"/>
              </a:cxn>
            </a:cxnLst>
            <a:pathLst>
              <a:path w="82" h="81">
                <a:moveTo>
                  <a:pt x="13" y="81"/>
                </a:moveTo>
                <a:lnTo>
                  <a:pt x="41" y="52"/>
                </a:lnTo>
                <a:lnTo>
                  <a:pt x="70" y="81"/>
                </a:lnTo>
                <a:lnTo>
                  <a:pt x="82" y="69"/>
                </a:lnTo>
                <a:lnTo>
                  <a:pt x="52" y="40"/>
                </a:lnTo>
                <a:lnTo>
                  <a:pt x="82" y="12"/>
                </a:lnTo>
                <a:lnTo>
                  <a:pt x="70" y="0"/>
                </a:lnTo>
                <a:lnTo>
                  <a:pt x="41" y="29"/>
                </a:lnTo>
                <a:lnTo>
                  <a:pt x="13" y="0"/>
                </a:lnTo>
                <a:lnTo>
                  <a:pt x="0" y="12"/>
                </a:lnTo>
                <a:lnTo>
                  <a:pt x="30" y="40"/>
                </a:lnTo>
                <a:lnTo>
                  <a:pt x="0" y="69"/>
                </a:lnTo>
                <a:lnTo>
                  <a:pt x="13" y="81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544" name="Freeform 490"/>
          <p:cNvSpPr>
            <a:spLocks noEditPoints="1"/>
          </p:cNvSpPr>
          <p:nvPr/>
        </p:nvSpPr>
        <p:spPr>
          <a:xfrm>
            <a:off x="10701338" y="5251450"/>
            <a:ext cx="231775" cy="3873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614918125"/>
              </a:cxn>
              <a:cxn ang="0">
                <a:pos x="183972200" y="524192500"/>
              </a:cxn>
              <a:cxn ang="0">
                <a:pos x="367942813" y="614918125"/>
              </a:cxn>
              <a:cxn ang="0">
                <a:pos x="367942813" y="0"/>
              </a:cxn>
              <a:cxn ang="0">
                <a:pos x="0" y="0"/>
              </a:cxn>
              <a:cxn ang="0">
                <a:pos x="327620313" y="549394063"/>
              </a:cxn>
              <a:cxn ang="0">
                <a:pos x="201612500" y="486390950"/>
              </a:cxn>
              <a:cxn ang="0">
                <a:pos x="183972200" y="476310325"/>
              </a:cxn>
              <a:cxn ang="0">
                <a:pos x="166330313" y="486390950"/>
              </a:cxn>
              <a:cxn ang="0">
                <a:pos x="40322500" y="549394063"/>
              </a:cxn>
              <a:cxn ang="0">
                <a:pos x="40322500" y="40322500"/>
              </a:cxn>
              <a:cxn ang="0">
                <a:pos x="327620313" y="40322500"/>
              </a:cxn>
              <a:cxn ang="0">
                <a:pos x="327620313" y="549394063"/>
              </a:cxn>
            </a:cxnLst>
            <a:pathLst>
              <a:path w="146" h="244">
                <a:moveTo>
                  <a:pt x="0" y="0"/>
                </a:moveTo>
                <a:lnTo>
                  <a:pt x="0" y="244"/>
                </a:lnTo>
                <a:lnTo>
                  <a:pt x="73" y="208"/>
                </a:lnTo>
                <a:lnTo>
                  <a:pt x="146" y="244"/>
                </a:lnTo>
                <a:lnTo>
                  <a:pt x="146" y="0"/>
                </a:lnTo>
                <a:lnTo>
                  <a:pt x="0" y="0"/>
                </a:lnTo>
                <a:close/>
                <a:moveTo>
                  <a:pt x="130" y="218"/>
                </a:moveTo>
                <a:lnTo>
                  <a:pt x="80" y="193"/>
                </a:lnTo>
                <a:lnTo>
                  <a:pt x="73" y="189"/>
                </a:lnTo>
                <a:lnTo>
                  <a:pt x="66" y="193"/>
                </a:lnTo>
                <a:lnTo>
                  <a:pt x="16" y="218"/>
                </a:lnTo>
                <a:lnTo>
                  <a:pt x="16" y="16"/>
                </a:lnTo>
                <a:lnTo>
                  <a:pt x="130" y="16"/>
                </a:lnTo>
                <a:lnTo>
                  <a:pt x="130" y="218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545" name="Freeform 491"/>
          <p:cNvSpPr/>
          <p:nvPr/>
        </p:nvSpPr>
        <p:spPr>
          <a:xfrm>
            <a:off x="10752138" y="5354638"/>
            <a:ext cx="130175" cy="130175"/>
          </a:xfrm>
          <a:custGeom>
            <a:avLst/>
            <a:gdLst/>
            <a:ahLst/>
            <a:cxnLst>
              <a:cxn ang="0">
                <a:pos x="83165950" y="206652813"/>
              </a:cxn>
              <a:cxn ang="0">
                <a:pos x="123488450" y="206652813"/>
              </a:cxn>
              <a:cxn ang="0">
                <a:pos x="123488450" y="123488450"/>
              </a:cxn>
              <a:cxn ang="0">
                <a:pos x="206652813" y="123488450"/>
              </a:cxn>
              <a:cxn ang="0">
                <a:pos x="206652813" y="83165950"/>
              </a:cxn>
              <a:cxn ang="0">
                <a:pos x="123488450" y="83165950"/>
              </a:cxn>
              <a:cxn ang="0">
                <a:pos x="123488450" y="0"/>
              </a:cxn>
              <a:cxn ang="0">
                <a:pos x="83165950" y="0"/>
              </a:cxn>
              <a:cxn ang="0">
                <a:pos x="83165950" y="83165950"/>
              </a:cxn>
              <a:cxn ang="0">
                <a:pos x="0" y="83165950"/>
              </a:cxn>
              <a:cxn ang="0">
                <a:pos x="0" y="123488450"/>
              </a:cxn>
              <a:cxn ang="0">
                <a:pos x="83165950" y="123488450"/>
              </a:cxn>
              <a:cxn ang="0">
                <a:pos x="83165950" y="206652813"/>
              </a:cxn>
            </a:cxnLst>
            <a:pathLst>
              <a:path w="82" h="82">
                <a:moveTo>
                  <a:pt x="33" y="82"/>
                </a:moveTo>
                <a:lnTo>
                  <a:pt x="49" y="82"/>
                </a:lnTo>
                <a:lnTo>
                  <a:pt x="49" y="49"/>
                </a:lnTo>
                <a:lnTo>
                  <a:pt x="82" y="49"/>
                </a:lnTo>
                <a:lnTo>
                  <a:pt x="82" y="33"/>
                </a:lnTo>
                <a:lnTo>
                  <a:pt x="49" y="33"/>
                </a:lnTo>
                <a:lnTo>
                  <a:pt x="49" y="0"/>
                </a:lnTo>
                <a:lnTo>
                  <a:pt x="33" y="0"/>
                </a:lnTo>
                <a:lnTo>
                  <a:pt x="33" y="33"/>
                </a:lnTo>
                <a:lnTo>
                  <a:pt x="0" y="33"/>
                </a:lnTo>
                <a:lnTo>
                  <a:pt x="0" y="49"/>
                </a:lnTo>
                <a:lnTo>
                  <a:pt x="33" y="49"/>
                </a:lnTo>
                <a:lnTo>
                  <a:pt x="33" y="82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546" name="Freeform 492"/>
          <p:cNvSpPr>
            <a:spLocks noEditPoints="1"/>
          </p:cNvSpPr>
          <p:nvPr/>
        </p:nvSpPr>
        <p:spPr>
          <a:xfrm>
            <a:off x="1905000" y="5937250"/>
            <a:ext cx="309563" cy="387350"/>
          </a:xfrm>
          <a:custGeom>
            <a:avLst/>
            <a:gdLst/>
            <a:ahLst/>
            <a:cxnLst>
              <a:cxn ang="0">
                <a:pos x="352822445" y="214214075"/>
              </a:cxn>
              <a:cxn ang="0">
                <a:pos x="491432056" y="40322500"/>
              </a:cxn>
              <a:cxn ang="0">
                <a:pos x="40322565" y="40322500"/>
              </a:cxn>
              <a:cxn ang="0">
                <a:pos x="40322565" y="0"/>
              </a:cxn>
              <a:cxn ang="0">
                <a:pos x="0" y="0"/>
              </a:cxn>
              <a:cxn ang="0">
                <a:pos x="0" y="40322500"/>
              </a:cxn>
              <a:cxn ang="0">
                <a:pos x="0" y="388104063"/>
              </a:cxn>
              <a:cxn ang="0">
                <a:pos x="0" y="614918125"/>
              </a:cxn>
              <a:cxn ang="0">
                <a:pos x="40322565" y="614918125"/>
              </a:cxn>
              <a:cxn ang="0">
                <a:pos x="40322565" y="388104063"/>
              </a:cxn>
              <a:cxn ang="0">
                <a:pos x="491432056" y="388104063"/>
              </a:cxn>
              <a:cxn ang="0">
                <a:pos x="352822445" y="214214075"/>
              </a:cxn>
              <a:cxn ang="0">
                <a:pos x="40322565" y="80645000"/>
              </a:cxn>
              <a:cxn ang="0">
                <a:pos x="408265972" y="80645000"/>
              </a:cxn>
              <a:cxn ang="0">
                <a:pos x="299899872" y="214214075"/>
              </a:cxn>
              <a:cxn ang="0">
                <a:pos x="408265972" y="347781563"/>
              </a:cxn>
              <a:cxn ang="0">
                <a:pos x="40322565" y="347781563"/>
              </a:cxn>
              <a:cxn ang="0">
                <a:pos x="40322565" y="80645000"/>
              </a:cxn>
            </a:cxnLst>
            <a:pathLst>
              <a:path w="195" h="244">
                <a:moveTo>
                  <a:pt x="140" y="85"/>
                </a:moveTo>
                <a:lnTo>
                  <a:pt x="195" y="16"/>
                </a:lnTo>
                <a:lnTo>
                  <a:pt x="16" y="16"/>
                </a:lnTo>
                <a:lnTo>
                  <a:pt x="16" y="0"/>
                </a:lnTo>
                <a:lnTo>
                  <a:pt x="0" y="0"/>
                </a:lnTo>
                <a:lnTo>
                  <a:pt x="0" y="16"/>
                </a:lnTo>
                <a:lnTo>
                  <a:pt x="0" y="154"/>
                </a:lnTo>
                <a:lnTo>
                  <a:pt x="0" y="244"/>
                </a:lnTo>
                <a:lnTo>
                  <a:pt x="16" y="244"/>
                </a:lnTo>
                <a:lnTo>
                  <a:pt x="16" y="154"/>
                </a:lnTo>
                <a:lnTo>
                  <a:pt x="195" y="154"/>
                </a:lnTo>
                <a:lnTo>
                  <a:pt x="140" y="85"/>
                </a:lnTo>
                <a:close/>
                <a:moveTo>
                  <a:pt x="16" y="32"/>
                </a:moveTo>
                <a:lnTo>
                  <a:pt x="162" y="32"/>
                </a:lnTo>
                <a:lnTo>
                  <a:pt x="119" y="85"/>
                </a:lnTo>
                <a:lnTo>
                  <a:pt x="162" y="138"/>
                </a:lnTo>
                <a:lnTo>
                  <a:pt x="16" y="138"/>
                </a:lnTo>
                <a:lnTo>
                  <a:pt x="16" y="32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547" name="Freeform 493"/>
          <p:cNvSpPr>
            <a:spLocks noEditPoints="1"/>
          </p:cNvSpPr>
          <p:nvPr/>
        </p:nvSpPr>
        <p:spPr>
          <a:xfrm>
            <a:off x="2524125" y="5937250"/>
            <a:ext cx="390525" cy="387350"/>
          </a:xfrm>
          <a:custGeom>
            <a:avLst/>
            <a:gdLst/>
            <a:ahLst/>
            <a:cxnLst>
              <a:cxn ang="0">
                <a:pos x="624998146" y="539205726"/>
              </a:cxn>
              <a:cxn ang="0">
                <a:pos x="622393571" y="533995868"/>
              </a:cxn>
              <a:cxn ang="0">
                <a:pos x="619788995" y="531392553"/>
              </a:cxn>
              <a:cxn ang="0">
                <a:pos x="471352379" y="289139021"/>
              </a:cxn>
              <a:cxn ang="0">
                <a:pos x="471352379" y="41677246"/>
              </a:cxn>
              <a:cxn ang="0">
                <a:pos x="513019137" y="41677246"/>
              </a:cxn>
              <a:cxn ang="0">
                <a:pos x="513019137" y="0"/>
              </a:cxn>
              <a:cxn ang="0">
                <a:pos x="117186547" y="0"/>
              </a:cxn>
              <a:cxn ang="0">
                <a:pos x="117186547" y="41677246"/>
              </a:cxn>
              <a:cxn ang="0">
                <a:pos x="158853306" y="41677246"/>
              </a:cxn>
              <a:cxn ang="0">
                <a:pos x="158853306" y="289139021"/>
              </a:cxn>
              <a:cxn ang="0">
                <a:pos x="10416690" y="531392553"/>
              </a:cxn>
              <a:cxn ang="0">
                <a:pos x="7812114" y="533995868"/>
              </a:cxn>
              <a:cxn ang="0">
                <a:pos x="5207538" y="541810654"/>
              </a:cxn>
              <a:cxn ang="0">
                <a:pos x="15624227" y="599117473"/>
              </a:cxn>
              <a:cxn ang="0">
                <a:pos x="75519789" y="625166760"/>
              </a:cxn>
              <a:cxn ang="0">
                <a:pos x="554685895" y="625166760"/>
              </a:cxn>
              <a:cxn ang="0">
                <a:pos x="617184419" y="596512544"/>
              </a:cxn>
              <a:cxn ang="0">
                <a:pos x="624998146" y="539205726"/>
              </a:cxn>
              <a:cxn ang="0">
                <a:pos x="554685895" y="583489514"/>
              </a:cxn>
              <a:cxn ang="0">
                <a:pos x="75519789" y="583489514"/>
              </a:cxn>
              <a:cxn ang="0">
                <a:pos x="44271334" y="552230369"/>
              </a:cxn>
              <a:cxn ang="0">
                <a:pos x="200520064" y="302163665"/>
              </a:cxn>
              <a:cxn ang="0">
                <a:pos x="200520064" y="41677246"/>
              </a:cxn>
              <a:cxn ang="0">
                <a:pos x="429685621" y="41677246"/>
              </a:cxn>
              <a:cxn ang="0">
                <a:pos x="429685621" y="302163665"/>
              </a:cxn>
              <a:cxn ang="0">
                <a:pos x="585934350" y="552230369"/>
              </a:cxn>
              <a:cxn ang="0">
                <a:pos x="554685895" y="583489514"/>
              </a:cxn>
            </a:cxnLst>
            <a:pathLst>
              <a:path w="242" h="240">
                <a:moveTo>
                  <a:pt x="240" y="207"/>
                </a:moveTo>
                <a:cubicBezTo>
                  <a:pt x="239" y="205"/>
                  <a:pt x="239" y="205"/>
                  <a:pt x="239" y="205"/>
                </a:cubicBezTo>
                <a:cubicBezTo>
                  <a:pt x="238" y="204"/>
                  <a:pt x="238" y="204"/>
                  <a:pt x="238" y="204"/>
                </a:cubicBezTo>
                <a:cubicBezTo>
                  <a:pt x="181" y="111"/>
                  <a:pt x="181" y="111"/>
                  <a:pt x="181" y="111"/>
                </a:cubicBezTo>
                <a:cubicBezTo>
                  <a:pt x="181" y="16"/>
                  <a:pt x="181" y="16"/>
                  <a:pt x="181" y="16"/>
                </a:cubicBezTo>
                <a:cubicBezTo>
                  <a:pt x="197" y="16"/>
                  <a:pt x="197" y="16"/>
                  <a:pt x="197" y="16"/>
                </a:cubicBezTo>
                <a:cubicBezTo>
                  <a:pt x="197" y="0"/>
                  <a:pt x="197" y="0"/>
                  <a:pt x="19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5" y="16"/>
                  <a:pt x="45" y="16"/>
                  <a:pt x="45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4" y="204"/>
                  <a:pt x="4" y="204"/>
                  <a:pt x="4" y="204"/>
                </a:cubicBezTo>
                <a:cubicBezTo>
                  <a:pt x="3" y="205"/>
                  <a:pt x="3" y="205"/>
                  <a:pt x="3" y="205"/>
                </a:cubicBezTo>
                <a:cubicBezTo>
                  <a:pt x="2" y="208"/>
                  <a:pt x="2" y="208"/>
                  <a:pt x="2" y="208"/>
                </a:cubicBezTo>
                <a:cubicBezTo>
                  <a:pt x="0" y="213"/>
                  <a:pt x="0" y="222"/>
                  <a:pt x="6" y="230"/>
                </a:cubicBezTo>
                <a:cubicBezTo>
                  <a:pt x="9" y="234"/>
                  <a:pt x="16" y="240"/>
                  <a:pt x="29" y="240"/>
                </a:cubicBezTo>
                <a:cubicBezTo>
                  <a:pt x="213" y="240"/>
                  <a:pt x="213" y="240"/>
                  <a:pt x="213" y="240"/>
                </a:cubicBezTo>
                <a:cubicBezTo>
                  <a:pt x="226" y="240"/>
                  <a:pt x="233" y="234"/>
                  <a:pt x="237" y="229"/>
                </a:cubicBezTo>
                <a:cubicBezTo>
                  <a:pt x="242" y="222"/>
                  <a:pt x="242" y="213"/>
                  <a:pt x="240" y="207"/>
                </a:cubicBezTo>
                <a:close/>
                <a:moveTo>
                  <a:pt x="213" y="224"/>
                </a:moveTo>
                <a:cubicBezTo>
                  <a:pt x="197" y="224"/>
                  <a:pt x="29" y="224"/>
                  <a:pt x="29" y="224"/>
                </a:cubicBezTo>
                <a:cubicBezTo>
                  <a:pt x="14" y="224"/>
                  <a:pt x="17" y="212"/>
                  <a:pt x="17" y="212"/>
                </a:cubicBezTo>
                <a:cubicBezTo>
                  <a:pt x="77" y="116"/>
                  <a:pt x="77" y="116"/>
                  <a:pt x="77" y="116"/>
                </a:cubicBezTo>
                <a:cubicBezTo>
                  <a:pt x="77" y="16"/>
                  <a:pt x="77" y="16"/>
                  <a:pt x="77" y="16"/>
                </a:cubicBezTo>
                <a:cubicBezTo>
                  <a:pt x="165" y="16"/>
                  <a:pt x="165" y="16"/>
                  <a:pt x="165" y="16"/>
                </a:cubicBezTo>
                <a:cubicBezTo>
                  <a:pt x="165" y="116"/>
                  <a:pt x="165" y="116"/>
                  <a:pt x="165" y="116"/>
                </a:cubicBezTo>
                <a:cubicBezTo>
                  <a:pt x="225" y="212"/>
                  <a:pt x="225" y="212"/>
                  <a:pt x="225" y="212"/>
                </a:cubicBezTo>
                <a:cubicBezTo>
                  <a:pt x="225" y="212"/>
                  <a:pt x="229" y="224"/>
                  <a:pt x="213" y="224"/>
                </a:cubicBez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548" name="Oval 494"/>
          <p:cNvSpPr/>
          <p:nvPr/>
        </p:nvSpPr>
        <p:spPr>
          <a:xfrm>
            <a:off x="3333750" y="6034088"/>
            <a:ext cx="44450" cy="44450"/>
          </a:xfrm>
          <a:prstGeom prst="ellipse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549" name="Oval 495"/>
          <p:cNvSpPr/>
          <p:nvPr/>
        </p:nvSpPr>
        <p:spPr>
          <a:xfrm>
            <a:off x="3403600" y="6034088"/>
            <a:ext cx="46038" cy="44450"/>
          </a:xfrm>
          <a:prstGeom prst="ellipse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550" name="Freeform 496"/>
          <p:cNvSpPr>
            <a:spLocks noEditPoints="1"/>
          </p:cNvSpPr>
          <p:nvPr/>
        </p:nvSpPr>
        <p:spPr>
          <a:xfrm>
            <a:off x="3197225" y="5937250"/>
            <a:ext cx="387350" cy="387350"/>
          </a:xfrm>
          <a:custGeom>
            <a:avLst/>
            <a:gdLst/>
            <a:ahLst/>
            <a:cxnLst>
              <a:cxn ang="0">
                <a:pos x="474084121" y="356865555"/>
              </a:cxn>
              <a:cxn ang="0">
                <a:pos x="479293978" y="312583380"/>
              </a:cxn>
              <a:cxn ang="0">
                <a:pos x="479293978" y="312583380"/>
              </a:cxn>
              <a:cxn ang="0">
                <a:pos x="479293978" y="166710598"/>
              </a:cxn>
              <a:cxn ang="0">
                <a:pos x="479293978" y="166710598"/>
              </a:cxn>
              <a:cxn ang="0">
                <a:pos x="312583380" y="0"/>
              </a:cxn>
              <a:cxn ang="0">
                <a:pos x="145872782" y="166710598"/>
              </a:cxn>
              <a:cxn ang="0">
                <a:pos x="145872782" y="166710598"/>
              </a:cxn>
              <a:cxn ang="0">
                <a:pos x="145872782" y="312583380"/>
              </a:cxn>
              <a:cxn ang="0">
                <a:pos x="145872782" y="312583380"/>
              </a:cxn>
              <a:cxn ang="0">
                <a:pos x="151082640" y="356865555"/>
              </a:cxn>
              <a:cxn ang="0">
                <a:pos x="0" y="625166760"/>
              </a:cxn>
              <a:cxn ang="0">
                <a:pos x="41677246" y="625166760"/>
              </a:cxn>
              <a:cxn ang="0">
                <a:pos x="169315527" y="395939486"/>
              </a:cxn>
              <a:cxn ang="0">
                <a:pos x="312583380" y="479293978"/>
              </a:cxn>
              <a:cxn ang="0">
                <a:pos x="455851234" y="395939486"/>
              </a:cxn>
              <a:cxn ang="0">
                <a:pos x="583489514" y="625166760"/>
              </a:cxn>
              <a:cxn ang="0">
                <a:pos x="625166760" y="625166760"/>
              </a:cxn>
              <a:cxn ang="0">
                <a:pos x="474084121" y="356865555"/>
              </a:cxn>
              <a:cxn ang="0">
                <a:pos x="437616732" y="312583380"/>
              </a:cxn>
              <a:cxn ang="0">
                <a:pos x="312583380" y="437616732"/>
              </a:cxn>
              <a:cxn ang="0">
                <a:pos x="187550028" y="312583380"/>
              </a:cxn>
              <a:cxn ang="0">
                <a:pos x="187550028" y="312583380"/>
              </a:cxn>
              <a:cxn ang="0">
                <a:pos x="187550028" y="166710598"/>
              </a:cxn>
              <a:cxn ang="0">
                <a:pos x="187550028" y="166710598"/>
              </a:cxn>
              <a:cxn ang="0">
                <a:pos x="312583380" y="41677246"/>
              </a:cxn>
              <a:cxn ang="0">
                <a:pos x="437616732" y="166710598"/>
              </a:cxn>
              <a:cxn ang="0">
                <a:pos x="437616732" y="166710598"/>
              </a:cxn>
              <a:cxn ang="0">
                <a:pos x="437616732" y="312583380"/>
              </a:cxn>
            </a:cxnLst>
            <a:pathLst>
              <a:path w="240" h="240">
                <a:moveTo>
                  <a:pt x="182" y="137"/>
                </a:moveTo>
                <a:cubicBezTo>
                  <a:pt x="183" y="132"/>
                  <a:pt x="184" y="126"/>
                  <a:pt x="184" y="120"/>
                </a:cubicBezTo>
                <a:cubicBezTo>
                  <a:pt x="184" y="120"/>
                  <a:pt x="184" y="120"/>
                  <a:pt x="184" y="120"/>
                </a:cubicBezTo>
                <a:cubicBezTo>
                  <a:pt x="184" y="64"/>
                  <a:pt x="184" y="64"/>
                  <a:pt x="184" y="64"/>
                </a:cubicBezTo>
                <a:cubicBezTo>
                  <a:pt x="184" y="64"/>
                  <a:pt x="184" y="64"/>
                  <a:pt x="184" y="64"/>
                </a:cubicBezTo>
                <a:cubicBezTo>
                  <a:pt x="184" y="29"/>
                  <a:pt x="155" y="0"/>
                  <a:pt x="120" y="0"/>
                </a:cubicBezTo>
                <a:cubicBezTo>
                  <a:pt x="85" y="0"/>
                  <a:pt x="56" y="29"/>
                  <a:pt x="56" y="64"/>
                </a:cubicBezTo>
                <a:cubicBezTo>
                  <a:pt x="56" y="64"/>
                  <a:pt x="56" y="64"/>
                  <a:pt x="56" y="64"/>
                </a:cubicBezTo>
                <a:cubicBezTo>
                  <a:pt x="56" y="120"/>
                  <a:pt x="56" y="120"/>
                  <a:pt x="56" y="120"/>
                </a:cubicBezTo>
                <a:cubicBezTo>
                  <a:pt x="56" y="120"/>
                  <a:pt x="56" y="120"/>
                  <a:pt x="56" y="120"/>
                </a:cubicBezTo>
                <a:cubicBezTo>
                  <a:pt x="56" y="126"/>
                  <a:pt x="57" y="132"/>
                  <a:pt x="58" y="137"/>
                </a:cubicBezTo>
                <a:cubicBezTo>
                  <a:pt x="23" y="158"/>
                  <a:pt x="0" y="196"/>
                  <a:pt x="0" y="240"/>
                </a:cubicBezTo>
                <a:cubicBezTo>
                  <a:pt x="16" y="240"/>
                  <a:pt x="16" y="240"/>
                  <a:pt x="16" y="240"/>
                </a:cubicBezTo>
                <a:cubicBezTo>
                  <a:pt x="16" y="203"/>
                  <a:pt x="36" y="170"/>
                  <a:pt x="65" y="152"/>
                </a:cubicBezTo>
                <a:cubicBezTo>
                  <a:pt x="76" y="171"/>
                  <a:pt x="96" y="184"/>
                  <a:pt x="120" y="184"/>
                </a:cubicBezTo>
                <a:cubicBezTo>
                  <a:pt x="144" y="184"/>
                  <a:pt x="164" y="171"/>
                  <a:pt x="175" y="152"/>
                </a:cubicBezTo>
                <a:cubicBezTo>
                  <a:pt x="205" y="171"/>
                  <a:pt x="224" y="203"/>
                  <a:pt x="224" y="240"/>
                </a:cubicBezTo>
                <a:cubicBezTo>
                  <a:pt x="240" y="240"/>
                  <a:pt x="240" y="240"/>
                  <a:pt x="240" y="240"/>
                </a:cubicBezTo>
                <a:cubicBezTo>
                  <a:pt x="240" y="196"/>
                  <a:pt x="217" y="158"/>
                  <a:pt x="182" y="137"/>
                </a:cubicBezTo>
                <a:close/>
                <a:moveTo>
                  <a:pt x="168" y="120"/>
                </a:moveTo>
                <a:cubicBezTo>
                  <a:pt x="168" y="146"/>
                  <a:pt x="147" y="168"/>
                  <a:pt x="120" y="168"/>
                </a:cubicBezTo>
                <a:cubicBezTo>
                  <a:pt x="94" y="168"/>
                  <a:pt x="72" y="146"/>
                  <a:pt x="72" y="120"/>
                </a:cubicBezTo>
                <a:cubicBezTo>
                  <a:pt x="72" y="120"/>
                  <a:pt x="72" y="120"/>
                  <a:pt x="72" y="120"/>
                </a:cubicBezTo>
                <a:cubicBezTo>
                  <a:pt x="72" y="64"/>
                  <a:pt x="72" y="64"/>
                  <a:pt x="72" y="64"/>
                </a:cubicBezTo>
                <a:cubicBezTo>
                  <a:pt x="72" y="64"/>
                  <a:pt x="72" y="64"/>
                  <a:pt x="72" y="64"/>
                </a:cubicBezTo>
                <a:cubicBezTo>
                  <a:pt x="72" y="38"/>
                  <a:pt x="94" y="16"/>
                  <a:pt x="120" y="16"/>
                </a:cubicBezTo>
                <a:cubicBezTo>
                  <a:pt x="147" y="16"/>
                  <a:pt x="168" y="38"/>
                  <a:pt x="168" y="64"/>
                </a:cubicBezTo>
                <a:cubicBezTo>
                  <a:pt x="168" y="64"/>
                  <a:pt x="168" y="64"/>
                  <a:pt x="168" y="64"/>
                </a:cubicBezTo>
                <a:cubicBezTo>
                  <a:pt x="168" y="120"/>
                  <a:pt x="168" y="120"/>
                  <a:pt x="168" y="120"/>
                </a:cubicBez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551" name="Oval 497"/>
          <p:cNvSpPr/>
          <p:nvPr/>
        </p:nvSpPr>
        <p:spPr>
          <a:xfrm>
            <a:off x="4676775" y="6034088"/>
            <a:ext cx="46038" cy="44450"/>
          </a:xfrm>
          <a:prstGeom prst="ellipse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552" name="Oval 498"/>
          <p:cNvSpPr/>
          <p:nvPr/>
        </p:nvSpPr>
        <p:spPr>
          <a:xfrm>
            <a:off x="4748213" y="6034088"/>
            <a:ext cx="46037" cy="44450"/>
          </a:xfrm>
          <a:prstGeom prst="ellipse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553" name="Freeform 499"/>
          <p:cNvSpPr>
            <a:spLocks noEditPoints="1"/>
          </p:cNvSpPr>
          <p:nvPr/>
        </p:nvSpPr>
        <p:spPr>
          <a:xfrm>
            <a:off x="4541838" y="5937250"/>
            <a:ext cx="387350" cy="387350"/>
          </a:xfrm>
          <a:custGeom>
            <a:avLst/>
            <a:gdLst/>
            <a:ahLst/>
            <a:cxnLst>
              <a:cxn ang="0">
                <a:pos x="474084121" y="356865555"/>
              </a:cxn>
              <a:cxn ang="0">
                <a:pos x="479293978" y="312583380"/>
              </a:cxn>
              <a:cxn ang="0">
                <a:pos x="479293978" y="312583380"/>
              </a:cxn>
              <a:cxn ang="0">
                <a:pos x="479293978" y="166710598"/>
              </a:cxn>
              <a:cxn ang="0">
                <a:pos x="479293978" y="166710598"/>
              </a:cxn>
              <a:cxn ang="0">
                <a:pos x="312583380" y="0"/>
              </a:cxn>
              <a:cxn ang="0">
                <a:pos x="145872782" y="166710598"/>
              </a:cxn>
              <a:cxn ang="0">
                <a:pos x="145872782" y="166710598"/>
              </a:cxn>
              <a:cxn ang="0">
                <a:pos x="145872782" y="312583380"/>
              </a:cxn>
              <a:cxn ang="0">
                <a:pos x="145872782" y="312583380"/>
              </a:cxn>
              <a:cxn ang="0">
                <a:pos x="151082640" y="356865555"/>
              </a:cxn>
              <a:cxn ang="0">
                <a:pos x="0" y="625166760"/>
              </a:cxn>
              <a:cxn ang="0">
                <a:pos x="41677246" y="625166760"/>
              </a:cxn>
              <a:cxn ang="0">
                <a:pos x="169315527" y="395939486"/>
              </a:cxn>
              <a:cxn ang="0">
                <a:pos x="312583380" y="479293978"/>
              </a:cxn>
              <a:cxn ang="0">
                <a:pos x="455851234" y="395939486"/>
              </a:cxn>
              <a:cxn ang="0">
                <a:pos x="583489514" y="625166760"/>
              </a:cxn>
              <a:cxn ang="0">
                <a:pos x="625166760" y="625166760"/>
              </a:cxn>
              <a:cxn ang="0">
                <a:pos x="474084121" y="356865555"/>
              </a:cxn>
              <a:cxn ang="0">
                <a:pos x="437616732" y="312583380"/>
              </a:cxn>
              <a:cxn ang="0">
                <a:pos x="312583380" y="437616732"/>
              </a:cxn>
              <a:cxn ang="0">
                <a:pos x="187550028" y="312583380"/>
              </a:cxn>
              <a:cxn ang="0">
                <a:pos x="187550028" y="312583380"/>
              </a:cxn>
              <a:cxn ang="0">
                <a:pos x="187550028" y="166710598"/>
              </a:cxn>
              <a:cxn ang="0">
                <a:pos x="187550028" y="166710598"/>
              </a:cxn>
              <a:cxn ang="0">
                <a:pos x="312583380" y="41677246"/>
              </a:cxn>
              <a:cxn ang="0">
                <a:pos x="437616732" y="166710598"/>
              </a:cxn>
              <a:cxn ang="0">
                <a:pos x="437616732" y="166710598"/>
              </a:cxn>
              <a:cxn ang="0">
                <a:pos x="437616732" y="312583380"/>
              </a:cxn>
            </a:cxnLst>
            <a:pathLst>
              <a:path w="240" h="240">
                <a:moveTo>
                  <a:pt x="182" y="137"/>
                </a:moveTo>
                <a:cubicBezTo>
                  <a:pt x="183" y="132"/>
                  <a:pt x="184" y="126"/>
                  <a:pt x="184" y="120"/>
                </a:cubicBezTo>
                <a:cubicBezTo>
                  <a:pt x="184" y="120"/>
                  <a:pt x="184" y="120"/>
                  <a:pt x="184" y="120"/>
                </a:cubicBezTo>
                <a:cubicBezTo>
                  <a:pt x="184" y="64"/>
                  <a:pt x="184" y="64"/>
                  <a:pt x="184" y="64"/>
                </a:cubicBezTo>
                <a:cubicBezTo>
                  <a:pt x="184" y="64"/>
                  <a:pt x="184" y="64"/>
                  <a:pt x="184" y="64"/>
                </a:cubicBezTo>
                <a:cubicBezTo>
                  <a:pt x="184" y="29"/>
                  <a:pt x="155" y="0"/>
                  <a:pt x="120" y="0"/>
                </a:cubicBezTo>
                <a:cubicBezTo>
                  <a:pt x="85" y="0"/>
                  <a:pt x="56" y="29"/>
                  <a:pt x="56" y="64"/>
                </a:cubicBezTo>
                <a:cubicBezTo>
                  <a:pt x="56" y="64"/>
                  <a:pt x="56" y="64"/>
                  <a:pt x="56" y="64"/>
                </a:cubicBezTo>
                <a:cubicBezTo>
                  <a:pt x="56" y="120"/>
                  <a:pt x="56" y="120"/>
                  <a:pt x="56" y="120"/>
                </a:cubicBezTo>
                <a:cubicBezTo>
                  <a:pt x="56" y="120"/>
                  <a:pt x="56" y="120"/>
                  <a:pt x="56" y="120"/>
                </a:cubicBezTo>
                <a:cubicBezTo>
                  <a:pt x="56" y="126"/>
                  <a:pt x="57" y="132"/>
                  <a:pt x="58" y="137"/>
                </a:cubicBezTo>
                <a:cubicBezTo>
                  <a:pt x="23" y="158"/>
                  <a:pt x="0" y="196"/>
                  <a:pt x="0" y="240"/>
                </a:cubicBezTo>
                <a:cubicBezTo>
                  <a:pt x="16" y="240"/>
                  <a:pt x="16" y="240"/>
                  <a:pt x="16" y="240"/>
                </a:cubicBezTo>
                <a:cubicBezTo>
                  <a:pt x="16" y="203"/>
                  <a:pt x="36" y="170"/>
                  <a:pt x="65" y="152"/>
                </a:cubicBezTo>
                <a:cubicBezTo>
                  <a:pt x="76" y="171"/>
                  <a:pt x="96" y="184"/>
                  <a:pt x="120" y="184"/>
                </a:cubicBezTo>
                <a:cubicBezTo>
                  <a:pt x="144" y="184"/>
                  <a:pt x="164" y="171"/>
                  <a:pt x="175" y="152"/>
                </a:cubicBezTo>
                <a:cubicBezTo>
                  <a:pt x="205" y="171"/>
                  <a:pt x="224" y="203"/>
                  <a:pt x="224" y="240"/>
                </a:cubicBezTo>
                <a:cubicBezTo>
                  <a:pt x="240" y="240"/>
                  <a:pt x="240" y="240"/>
                  <a:pt x="240" y="240"/>
                </a:cubicBezTo>
                <a:cubicBezTo>
                  <a:pt x="240" y="196"/>
                  <a:pt x="217" y="158"/>
                  <a:pt x="182" y="137"/>
                </a:cubicBezTo>
                <a:close/>
                <a:moveTo>
                  <a:pt x="168" y="120"/>
                </a:moveTo>
                <a:cubicBezTo>
                  <a:pt x="168" y="146"/>
                  <a:pt x="147" y="168"/>
                  <a:pt x="120" y="168"/>
                </a:cubicBezTo>
                <a:cubicBezTo>
                  <a:pt x="94" y="168"/>
                  <a:pt x="72" y="146"/>
                  <a:pt x="72" y="120"/>
                </a:cubicBezTo>
                <a:cubicBezTo>
                  <a:pt x="72" y="120"/>
                  <a:pt x="72" y="120"/>
                  <a:pt x="72" y="120"/>
                </a:cubicBezTo>
                <a:cubicBezTo>
                  <a:pt x="72" y="64"/>
                  <a:pt x="72" y="64"/>
                  <a:pt x="72" y="64"/>
                </a:cubicBezTo>
                <a:cubicBezTo>
                  <a:pt x="72" y="64"/>
                  <a:pt x="72" y="64"/>
                  <a:pt x="72" y="64"/>
                </a:cubicBezTo>
                <a:cubicBezTo>
                  <a:pt x="72" y="38"/>
                  <a:pt x="94" y="16"/>
                  <a:pt x="120" y="16"/>
                </a:cubicBezTo>
                <a:cubicBezTo>
                  <a:pt x="147" y="16"/>
                  <a:pt x="168" y="38"/>
                  <a:pt x="168" y="64"/>
                </a:cubicBezTo>
                <a:cubicBezTo>
                  <a:pt x="168" y="64"/>
                  <a:pt x="168" y="64"/>
                  <a:pt x="168" y="64"/>
                </a:cubicBezTo>
                <a:cubicBezTo>
                  <a:pt x="168" y="120"/>
                  <a:pt x="168" y="120"/>
                  <a:pt x="168" y="120"/>
                </a:cubicBez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554" name="Freeform 500"/>
          <p:cNvSpPr/>
          <p:nvPr/>
        </p:nvSpPr>
        <p:spPr>
          <a:xfrm>
            <a:off x="4683125" y="6118225"/>
            <a:ext cx="104775" cy="50800"/>
          </a:xfrm>
          <a:custGeom>
            <a:avLst/>
            <a:gdLst/>
            <a:ahLst/>
            <a:cxnLst>
              <a:cxn ang="0">
                <a:pos x="85764886" y="0"/>
              </a:cxn>
              <a:cxn ang="0">
                <a:pos x="0" y="80645000"/>
              </a:cxn>
              <a:cxn ang="0">
                <a:pos x="42882443" y="80645000"/>
              </a:cxn>
              <a:cxn ang="0">
                <a:pos x="85764886" y="40322500"/>
              </a:cxn>
              <a:cxn ang="0">
                <a:pos x="128645692" y="80645000"/>
              </a:cxn>
              <a:cxn ang="0">
                <a:pos x="171528135" y="80645000"/>
              </a:cxn>
              <a:cxn ang="0">
                <a:pos x="85764886" y="0"/>
              </a:cxn>
            </a:cxnLst>
            <a:pathLst>
              <a:path w="64" h="32">
                <a:moveTo>
                  <a:pt x="32" y="0"/>
                </a:moveTo>
                <a:cubicBezTo>
                  <a:pt x="14" y="0"/>
                  <a:pt x="0" y="14"/>
                  <a:pt x="0" y="32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23"/>
                  <a:pt x="23" y="16"/>
                  <a:pt x="32" y="16"/>
                </a:cubicBezTo>
                <a:cubicBezTo>
                  <a:pt x="41" y="16"/>
                  <a:pt x="48" y="23"/>
                  <a:pt x="48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14"/>
                  <a:pt x="50" y="0"/>
                  <a:pt x="32" y="0"/>
                </a:cubicBez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555" name="Oval 501"/>
          <p:cNvSpPr/>
          <p:nvPr/>
        </p:nvSpPr>
        <p:spPr>
          <a:xfrm>
            <a:off x="4005263" y="6034088"/>
            <a:ext cx="46037" cy="44450"/>
          </a:xfrm>
          <a:prstGeom prst="ellipse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556" name="Oval 502"/>
          <p:cNvSpPr/>
          <p:nvPr/>
        </p:nvSpPr>
        <p:spPr>
          <a:xfrm>
            <a:off x="4076700" y="6034088"/>
            <a:ext cx="44450" cy="44450"/>
          </a:xfrm>
          <a:prstGeom prst="ellipse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557" name="Freeform 503"/>
          <p:cNvSpPr>
            <a:spLocks noEditPoints="1"/>
          </p:cNvSpPr>
          <p:nvPr/>
        </p:nvSpPr>
        <p:spPr>
          <a:xfrm>
            <a:off x="3870325" y="5937250"/>
            <a:ext cx="387350" cy="387350"/>
          </a:xfrm>
          <a:custGeom>
            <a:avLst/>
            <a:gdLst/>
            <a:ahLst/>
            <a:cxnLst>
              <a:cxn ang="0">
                <a:pos x="474084121" y="356865555"/>
              </a:cxn>
              <a:cxn ang="0">
                <a:pos x="479293978" y="312583380"/>
              </a:cxn>
              <a:cxn ang="0">
                <a:pos x="479293978" y="312583380"/>
              </a:cxn>
              <a:cxn ang="0">
                <a:pos x="479293978" y="166710598"/>
              </a:cxn>
              <a:cxn ang="0">
                <a:pos x="479293978" y="166710598"/>
              </a:cxn>
              <a:cxn ang="0">
                <a:pos x="312583380" y="0"/>
              </a:cxn>
              <a:cxn ang="0">
                <a:pos x="145872782" y="166710598"/>
              </a:cxn>
              <a:cxn ang="0">
                <a:pos x="145872782" y="166710598"/>
              </a:cxn>
              <a:cxn ang="0">
                <a:pos x="145872782" y="312583380"/>
              </a:cxn>
              <a:cxn ang="0">
                <a:pos x="145872782" y="312583380"/>
              </a:cxn>
              <a:cxn ang="0">
                <a:pos x="151082640" y="356865555"/>
              </a:cxn>
              <a:cxn ang="0">
                <a:pos x="0" y="625166760"/>
              </a:cxn>
              <a:cxn ang="0">
                <a:pos x="41677246" y="625166760"/>
              </a:cxn>
              <a:cxn ang="0">
                <a:pos x="169315527" y="395939486"/>
              </a:cxn>
              <a:cxn ang="0">
                <a:pos x="312583380" y="479293978"/>
              </a:cxn>
              <a:cxn ang="0">
                <a:pos x="455851234" y="395939486"/>
              </a:cxn>
              <a:cxn ang="0">
                <a:pos x="583489514" y="625166760"/>
              </a:cxn>
              <a:cxn ang="0">
                <a:pos x="625166760" y="625166760"/>
              </a:cxn>
              <a:cxn ang="0">
                <a:pos x="474084121" y="356865555"/>
              </a:cxn>
              <a:cxn ang="0">
                <a:pos x="312583380" y="437616732"/>
              </a:cxn>
              <a:cxn ang="0">
                <a:pos x="187550028" y="312583380"/>
              </a:cxn>
              <a:cxn ang="0">
                <a:pos x="187550028" y="312583380"/>
              </a:cxn>
              <a:cxn ang="0">
                <a:pos x="187550028" y="166710598"/>
              </a:cxn>
              <a:cxn ang="0">
                <a:pos x="187550028" y="166710598"/>
              </a:cxn>
              <a:cxn ang="0">
                <a:pos x="312583380" y="41677246"/>
              </a:cxn>
              <a:cxn ang="0">
                <a:pos x="437616732" y="166710598"/>
              </a:cxn>
              <a:cxn ang="0">
                <a:pos x="437616732" y="166710598"/>
              </a:cxn>
              <a:cxn ang="0">
                <a:pos x="437616732" y="312583380"/>
              </a:cxn>
              <a:cxn ang="0">
                <a:pos x="437616732" y="312583380"/>
              </a:cxn>
              <a:cxn ang="0">
                <a:pos x="312583380" y="437616732"/>
              </a:cxn>
            </a:cxnLst>
            <a:pathLst>
              <a:path w="240" h="240">
                <a:moveTo>
                  <a:pt x="182" y="137"/>
                </a:moveTo>
                <a:cubicBezTo>
                  <a:pt x="183" y="132"/>
                  <a:pt x="184" y="126"/>
                  <a:pt x="184" y="120"/>
                </a:cubicBezTo>
                <a:cubicBezTo>
                  <a:pt x="184" y="120"/>
                  <a:pt x="184" y="120"/>
                  <a:pt x="184" y="120"/>
                </a:cubicBezTo>
                <a:cubicBezTo>
                  <a:pt x="184" y="64"/>
                  <a:pt x="184" y="64"/>
                  <a:pt x="184" y="64"/>
                </a:cubicBezTo>
                <a:cubicBezTo>
                  <a:pt x="184" y="64"/>
                  <a:pt x="184" y="64"/>
                  <a:pt x="184" y="64"/>
                </a:cubicBezTo>
                <a:cubicBezTo>
                  <a:pt x="184" y="29"/>
                  <a:pt x="155" y="0"/>
                  <a:pt x="120" y="0"/>
                </a:cubicBezTo>
                <a:cubicBezTo>
                  <a:pt x="85" y="0"/>
                  <a:pt x="56" y="29"/>
                  <a:pt x="56" y="64"/>
                </a:cubicBezTo>
                <a:cubicBezTo>
                  <a:pt x="56" y="64"/>
                  <a:pt x="56" y="64"/>
                  <a:pt x="56" y="64"/>
                </a:cubicBezTo>
                <a:cubicBezTo>
                  <a:pt x="56" y="120"/>
                  <a:pt x="56" y="120"/>
                  <a:pt x="56" y="120"/>
                </a:cubicBezTo>
                <a:cubicBezTo>
                  <a:pt x="56" y="120"/>
                  <a:pt x="56" y="120"/>
                  <a:pt x="56" y="120"/>
                </a:cubicBezTo>
                <a:cubicBezTo>
                  <a:pt x="56" y="126"/>
                  <a:pt x="57" y="132"/>
                  <a:pt x="58" y="137"/>
                </a:cubicBezTo>
                <a:cubicBezTo>
                  <a:pt x="23" y="158"/>
                  <a:pt x="0" y="196"/>
                  <a:pt x="0" y="240"/>
                </a:cubicBezTo>
                <a:cubicBezTo>
                  <a:pt x="16" y="240"/>
                  <a:pt x="16" y="240"/>
                  <a:pt x="16" y="240"/>
                </a:cubicBezTo>
                <a:cubicBezTo>
                  <a:pt x="16" y="203"/>
                  <a:pt x="36" y="170"/>
                  <a:pt x="65" y="152"/>
                </a:cubicBezTo>
                <a:cubicBezTo>
                  <a:pt x="76" y="171"/>
                  <a:pt x="96" y="184"/>
                  <a:pt x="120" y="184"/>
                </a:cubicBezTo>
                <a:cubicBezTo>
                  <a:pt x="144" y="184"/>
                  <a:pt x="164" y="171"/>
                  <a:pt x="175" y="152"/>
                </a:cubicBezTo>
                <a:cubicBezTo>
                  <a:pt x="205" y="171"/>
                  <a:pt x="224" y="203"/>
                  <a:pt x="224" y="240"/>
                </a:cubicBezTo>
                <a:cubicBezTo>
                  <a:pt x="240" y="240"/>
                  <a:pt x="240" y="240"/>
                  <a:pt x="240" y="240"/>
                </a:cubicBezTo>
                <a:cubicBezTo>
                  <a:pt x="240" y="196"/>
                  <a:pt x="217" y="158"/>
                  <a:pt x="182" y="137"/>
                </a:cubicBezTo>
                <a:close/>
                <a:moveTo>
                  <a:pt x="120" y="168"/>
                </a:moveTo>
                <a:cubicBezTo>
                  <a:pt x="94" y="168"/>
                  <a:pt x="72" y="146"/>
                  <a:pt x="72" y="120"/>
                </a:cubicBezTo>
                <a:cubicBezTo>
                  <a:pt x="72" y="120"/>
                  <a:pt x="72" y="120"/>
                  <a:pt x="72" y="120"/>
                </a:cubicBezTo>
                <a:cubicBezTo>
                  <a:pt x="72" y="64"/>
                  <a:pt x="72" y="64"/>
                  <a:pt x="72" y="64"/>
                </a:cubicBezTo>
                <a:cubicBezTo>
                  <a:pt x="72" y="64"/>
                  <a:pt x="72" y="64"/>
                  <a:pt x="72" y="64"/>
                </a:cubicBezTo>
                <a:cubicBezTo>
                  <a:pt x="72" y="38"/>
                  <a:pt x="94" y="16"/>
                  <a:pt x="120" y="16"/>
                </a:cubicBezTo>
                <a:cubicBezTo>
                  <a:pt x="147" y="16"/>
                  <a:pt x="168" y="38"/>
                  <a:pt x="168" y="64"/>
                </a:cubicBezTo>
                <a:cubicBezTo>
                  <a:pt x="168" y="64"/>
                  <a:pt x="168" y="64"/>
                  <a:pt x="168" y="64"/>
                </a:cubicBezTo>
                <a:cubicBezTo>
                  <a:pt x="168" y="120"/>
                  <a:pt x="168" y="120"/>
                  <a:pt x="168" y="120"/>
                </a:cubicBezTo>
                <a:cubicBezTo>
                  <a:pt x="168" y="120"/>
                  <a:pt x="168" y="120"/>
                  <a:pt x="168" y="120"/>
                </a:cubicBezTo>
                <a:cubicBezTo>
                  <a:pt x="168" y="146"/>
                  <a:pt x="147" y="168"/>
                  <a:pt x="120" y="168"/>
                </a:cubicBez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558" name="Freeform 504"/>
          <p:cNvSpPr/>
          <p:nvPr/>
        </p:nvSpPr>
        <p:spPr>
          <a:xfrm>
            <a:off x="4011613" y="6118225"/>
            <a:ext cx="103187" cy="50800"/>
          </a:xfrm>
          <a:custGeom>
            <a:avLst/>
            <a:gdLst/>
            <a:ahLst/>
            <a:cxnLst>
              <a:cxn ang="0">
                <a:pos x="83184845" y="40322500"/>
              </a:cxn>
              <a:cxn ang="0">
                <a:pos x="41592422" y="0"/>
              </a:cxn>
              <a:cxn ang="0">
                <a:pos x="0" y="0"/>
              </a:cxn>
              <a:cxn ang="0">
                <a:pos x="83184845" y="80645000"/>
              </a:cxn>
              <a:cxn ang="0">
                <a:pos x="166369690" y="0"/>
              </a:cxn>
              <a:cxn ang="0">
                <a:pos x="124777267" y="0"/>
              </a:cxn>
              <a:cxn ang="0">
                <a:pos x="83184845" y="40322500"/>
              </a:cxn>
            </a:cxnLst>
            <a:pathLst>
              <a:path w="64" h="32">
                <a:moveTo>
                  <a:pt x="32" y="16"/>
                </a:moveTo>
                <a:cubicBezTo>
                  <a:pt x="23" y="16"/>
                  <a:pt x="16" y="9"/>
                  <a:pt x="1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8"/>
                  <a:pt x="14" y="32"/>
                  <a:pt x="32" y="32"/>
                </a:cubicBezTo>
                <a:cubicBezTo>
                  <a:pt x="50" y="32"/>
                  <a:pt x="64" y="18"/>
                  <a:pt x="64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8" y="9"/>
                  <a:pt x="41" y="16"/>
                  <a:pt x="32" y="16"/>
                </a:cubicBez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559" name="Oval 505"/>
          <p:cNvSpPr/>
          <p:nvPr/>
        </p:nvSpPr>
        <p:spPr>
          <a:xfrm>
            <a:off x="6021388" y="6034088"/>
            <a:ext cx="46037" cy="44450"/>
          </a:xfrm>
          <a:prstGeom prst="ellipse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560" name="Oval 506"/>
          <p:cNvSpPr/>
          <p:nvPr/>
        </p:nvSpPr>
        <p:spPr>
          <a:xfrm>
            <a:off x="6092825" y="6034088"/>
            <a:ext cx="44450" cy="44450"/>
          </a:xfrm>
          <a:prstGeom prst="ellipse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561" name="Freeform 507"/>
          <p:cNvSpPr>
            <a:spLocks noEditPoints="1"/>
          </p:cNvSpPr>
          <p:nvPr/>
        </p:nvSpPr>
        <p:spPr>
          <a:xfrm>
            <a:off x="5886450" y="5937250"/>
            <a:ext cx="387350" cy="387350"/>
          </a:xfrm>
          <a:custGeom>
            <a:avLst/>
            <a:gdLst/>
            <a:ahLst/>
            <a:cxnLst>
              <a:cxn ang="0">
                <a:pos x="474084121" y="356865555"/>
              </a:cxn>
              <a:cxn ang="0">
                <a:pos x="479293978" y="312583380"/>
              </a:cxn>
              <a:cxn ang="0">
                <a:pos x="479293978" y="312583380"/>
              </a:cxn>
              <a:cxn ang="0">
                <a:pos x="479293978" y="166710598"/>
              </a:cxn>
              <a:cxn ang="0">
                <a:pos x="479293978" y="166710598"/>
              </a:cxn>
              <a:cxn ang="0">
                <a:pos x="312583380" y="0"/>
              </a:cxn>
              <a:cxn ang="0">
                <a:pos x="145872782" y="166710598"/>
              </a:cxn>
              <a:cxn ang="0">
                <a:pos x="145872782" y="166710598"/>
              </a:cxn>
              <a:cxn ang="0">
                <a:pos x="145872782" y="312583380"/>
              </a:cxn>
              <a:cxn ang="0">
                <a:pos x="145872782" y="312583380"/>
              </a:cxn>
              <a:cxn ang="0">
                <a:pos x="151082640" y="356865555"/>
              </a:cxn>
              <a:cxn ang="0">
                <a:pos x="0" y="625166760"/>
              </a:cxn>
              <a:cxn ang="0">
                <a:pos x="41677246" y="625166760"/>
              </a:cxn>
              <a:cxn ang="0">
                <a:pos x="169315527" y="395939486"/>
              </a:cxn>
              <a:cxn ang="0">
                <a:pos x="312583380" y="479293978"/>
              </a:cxn>
              <a:cxn ang="0">
                <a:pos x="455851234" y="395939486"/>
              </a:cxn>
              <a:cxn ang="0">
                <a:pos x="583489514" y="625166760"/>
              </a:cxn>
              <a:cxn ang="0">
                <a:pos x="625166760" y="625166760"/>
              </a:cxn>
              <a:cxn ang="0">
                <a:pos x="474084121" y="356865555"/>
              </a:cxn>
              <a:cxn ang="0">
                <a:pos x="312583380" y="437616732"/>
              </a:cxn>
              <a:cxn ang="0">
                <a:pos x="187550028" y="312583380"/>
              </a:cxn>
              <a:cxn ang="0">
                <a:pos x="187550028" y="312583380"/>
              </a:cxn>
              <a:cxn ang="0">
                <a:pos x="187550028" y="166710598"/>
              </a:cxn>
              <a:cxn ang="0">
                <a:pos x="187550028" y="166710598"/>
              </a:cxn>
              <a:cxn ang="0">
                <a:pos x="312583380" y="41677246"/>
              </a:cxn>
              <a:cxn ang="0">
                <a:pos x="437616732" y="166710598"/>
              </a:cxn>
              <a:cxn ang="0">
                <a:pos x="437616732" y="166710598"/>
              </a:cxn>
              <a:cxn ang="0">
                <a:pos x="437616732" y="312583380"/>
              </a:cxn>
              <a:cxn ang="0">
                <a:pos x="437616732" y="312583380"/>
              </a:cxn>
              <a:cxn ang="0">
                <a:pos x="312583380" y="437616732"/>
              </a:cxn>
            </a:cxnLst>
            <a:pathLst>
              <a:path w="240" h="240">
                <a:moveTo>
                  <a:pt x="182" y="137"/>
                </a:moveTo>
                <a:cubicBezTo>
                  <a:pt x="183" y="132"/>
                  <a:pt x="184" y="126"/>
                  <a:pt x="184" y="120"/>
                </a:cubicBezTo>
                <a:cubicBezTo>
                  <a:pt x="184" y="120"/>
                  <a:pt x="184" y="120"/>
                  <a:pt x="184" y="120"/>
                </a:cubicBezTo>
                <a:cubicBezTo>
                  <a:pt x="184" y="64"/>
                  <a:pt x="184" y="64"/>
                  <a:pt x="184" y="64"/>
                </a:cubicBezTo>
                <a:cubicBezTo>
                  <a:pt x="184" y="64"/>
                  <a:pt x="184" y="64"/>
                  <a:pt x="184" y="64"/>
                </a:cubicBezTo>
                <a:cubicBezTo>
                  <a:pt x="184" y="29"/>
                  <a:pt x="155" y="0"/>
                  <a:pt x="120" y="0"/>
                </a:cubicBezTo>
                <a:cubicBezTo>
                  <a:pt x="85" y="0"/>
                  <a:pt x="56" y="29"/>
                  <a:pt x="56" y="64"/>
                </a:cubicBezTo>
                <a:cubicBezTo>
                  <a:pt x="56" y="64"/>
                  <a:pt x="56" y="64"/>
                  <a:pt x="56" y="64"/>
                </a:cubicBezTo>
                <a:cubicBezTo>
                  <a:pt x="56" y="120"/>
                  <a:pt x="56" y="120"/>
                  <a:pt x="56" y="120"/>
                </a:cubicBezTo>
                <a:cubicBezTo>
                  <a:pt x="56" y="120"/>
                  <a:pt x="56" y="120"/>
                  <a:pt x="56" y="120"/>
                </a:cubicBezTo>
                <a:cubicBezTo>
                  <a:pt x="56" y="126"/>
                  <a:pt x="57" y="132"/>
                  <a:pt x="58" y="137"/>
                </a:cubicBezTo>
                <a:cubicBezTo>
                  <a:pt x="23" y="158"/>
                  <a:pt x="0" y="196"/>
                  <a:pt x="0" y="240"/>
                </a:cubicBezTo>
                <a:cubicBezTo>
                  <a:pt x="16" y="240"/>
                  <a:pt x="16" y="240"/>
                  <a:pt x="16" y="240"/>
                </a:cubicBezTo>
                <a:cubicBezTo>
                  <a:pt x="16" y="203"/>
                  <a:pt x="36" y="170"/>
                  <a:pt x="65" y="152"/>
                </a:cubicBezTo>
                <a:cubicBezTo>
                  <a:pt x="76" y="171"/>
                  <a:pt x="96" y="184"/>
                  <a:pt x="120" y="184"/>
                </a:cubicBezTo>
                <a:cubicBezTo>
                  <a:pt x="144" y="184"/>
                  <a:pt x="164" y="171"/>
                  <a:pt x="175" y="152"/>
                </a:cubicBezTo>
                <a:cubicBezTo>
                  <a:pt x="205" y="171"/>
                  <a:pt x="224" y="203"/>
                  <a:pt x="224" y="240"/>
                </a:cubicBezTo>
                <a:cubicBezTo>
                  <a:pt x="240" y="240"/>
                  <a:pt x="240" y="240"/>
                  <a:pt x="240" y="240"/>
                </a:cubicBezTo>
                <a:cubicBezTo>
                  <a:pt x="240" y="196"/>
                  <a:pt x="217" y="158"/>
                  <a:pt x="182" y="137"/>
                </a:cubicBezTo>
                <a:close/>
                <a:moveTo>
                  <a:pt x="120" y="168"/>
                </a:moveTo>
                <a:cubicBezTo>
                  <a:pt x="94" y="168"/>
                  <a:pt x="72" y="146"/>
                  <a:pt x="72" y="120"/>
                </a:cubicBezTo>
                <a:cubicBezTo>
                  <a:pt x="72" y="120"/>
                  <a:pt x="72" y="120"/>
                  <a:pt x="72" y="120"/>
                </a:cubicBezTo>
                <a:cubicBezTo>
                  <a:pt x="72" y="64"/>
                  <a:pt x="72" y="64"/>
                  <a:pt x="72" y="64"/>
                </a:cubicBezTo>
                <a:cubicBezTo>
                  <a:pt x="72" y="64"/>
                  <a:pt x="72" y="64"/>
                  <a:pt x="72" y="64"/>
                </a:cubicBezTo>
                <a:cubicBezTo>
                  <a:pt x="72" y="38"/>
                  <a:pt x="94" y="16"/>
                  <a:pt x="120" y="16"/>
                </a:cubicBezTo>
                <a:cubicBezTo>
                  <a:pt x="147" y="16"/>
                  <a:pt x="168" y="38"/>
                  <a:pt x="168" y="64"/>
                </a:cubicBezTo>
                <a:cubicBezTo>
                  <a:pt x="168" y="64"/>
                  <a:pt x="168" y="64"/>
                  <a:pt x="168" y="64"/>
                </a:cubicBezTo>
                <a:cubicBezTo>
                  <a:pt x="168" y="120"/>
                  <a:pt x="168" y="120"/>
                  <a:pt x="168" y="120"/>
                </a:cubicBezTo>
                <a:cubicBezTo>
                  <a:pt x="168" y="120"/>
                  <a:pt x="168" y="120"/>
                  <a:pt x="168" y="120"/>
                </a:cubicBezTo>
                <a:cubicBezTo>
                  <a:pt x="168" y="146"/>
                  <a:pt x="147" y="168"/>
                  <a:pt x="120" y="168"/>
                </a:cubicBez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562" name="Rectangle 508"/>
          <p:cNvSpPr/>
          <p:nvPr/>
        </p:nvSpPr>
        <p:spPr>
          <a:xfrm>
            <a:off x="6021388" y="6118225"/>
            <a:ext cx="115887" cy="25400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563" name="Oval 509"/>
          <p:cNvSpPr/>
          <p:nvPr/>
        </p:nvSpPr>
        <p:spPr>
          <a:xfrm>
            <a:off x="5349875" y="6034088"/>
            <a:ext cx="44450" cy="44450"/>
          </a:xfrm>
          <a:prstGeom prst="ellipse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564" name="Oval 510"/>
          <p:cNvSpPr/>
          <p:nvPr/>
        </p:nvSpPr>
        <p:spPr>
          <a:xfrm>
            <a:off x="5421313" y="6034088"/>
            <a:ext cx="44450" cy="44450"/>
          </a:xfrm>
          <a:prstGeom prst="ellipse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565" name="Freeform 511"/>
          <p:cNvSpPr>
            <a:spLocks noEditPoints="1"/>
          </p:cNvSpPr>
          <p:nvPr/>
        </p:nvSpPr>
        <p:spPr>
          <a:xfrm>
            <a:off x="5213350" y="5937250"/>
            <a:ext cx="388938" cy="387350"/>
          </a:xfrm>
          <a:custGeom>
            <a:avLst/>
            <a:gdLst/>
            <a:ahLst/>
            <a:cxnLst>
              <a:cxn ang="0">
                <a:pos x="477980493" y="356865555"/>
              </a:cxn>
              <a:cxn ang="0">
                <a:pos x="483232777" y="312583380"/>
              </a:cxn>
              <a:cxn ang="0">
                <a:pos x="483232777" y="312583380"/>
              </a:cxn>
              <a:cxn ang="0">
                <a:pos x="483232777" y="166710598"/>
              </a:cxn>
              <a:cxn ang="0">
                <a:pos x="483232777" y="166710598"/>
              </a:cxn>
              <a:cxn ang="0">
                <a:pos x="315151600" y="0"/>
              </a:cxn>
              <a:cxn ang="0">
                <a:pos x="147070422" y="166710598"/>
              </a:cxn>
              <a:cxn ang="0">
                <a:pos x="147070422" y="166710598"/>
              </a:cxn>
              <a:cxn ang="0">
                <a:pos x="147070422" y="312583380"/>
              </a:cxn>
              <a:cxn ang="0">
                <a:pos x="147070422" y="312583380"/>
              </a:cxn>
              <a:cxn ang="0">
                <a:pos x="152322706" y="356865555"/>
              </a:cxn>
              <a:cxn ang="0">
                <a:pos x="0" y="625166760"/>
              </a:cxn>
              <a:cxn ang="0">
                <a:pos x="42019889" y="625166760"/>
              </a:cxn>
              <a:cxn ang="0">
                <a:pos x="170706509" y="395939486"/>
              </a:cxn>
              <a:cxn ang="0">
                <a:pos x="315151600" y="479293978"/>
              </a:cxn>
              <a:cxn ang="0">
                <a:pos x="459596691" y="395939486"/>
              </a:cxn>
              <a:cxn ang="0">
                <a:pos x="588283310" y="625166760"/>
              </a:cxn>
              <a:cxn ang="0">
                <a:pos x="630303199" y="625166760"/>
              </a:cxn>
              <a:cxn ang="0">
                <a:pos x="477980493" y="356865555"/>
              </a:cxn>
              <a:cxn ang="0">
                <a:pos x="315151600" y="437616732"/>
              </a:cxn>
              <a:cxn ang="0">
                <a:pos x="189090312" y="312583380"/>
              </a:cxn>
              <a:cxn ang="0">
                <a:pos x="189090312" y="312583380"/>
              </a:cxn>
              <a:cxn ang="0">
                <a:pos x="189090312" y="166710598"/>
              </a:cxn>
              <a:cxn ang="0">
                <a:pos x="189090312" y="166710598"/>
              </a:cxn>
              <a:cxn ang="0">
                <a:pos x="315151600" y="41677246"/>
              </a:cxn>
              <a:cxn ang="0">
                <a:pos x="441212888" y="166710598"/>
              </a:cxn>
              <a:cxn ang="0">
                <a:pos x="441212888" y="166710598"/>
              </a:cxn>
              <a:cxn ang="0">
                <a:pos x="441212888" y="312583380"/>
              </a:cxn>
              <a:cxn ang="0">
                <a:pos x="441212888" y="312583380"/>
              </a:cxn>
              <a:cxn ang="0">
                <a:pos x="315151600" y="437616732"/>
              </a:cxn>
            </a:cxnLst>
            <a:pathLst>
              <a:path w="240" h="240">
                <a:moveTo>
                  <a:pt x="182" y="137"/>
                </a:moveTo>
                <a:cubicBezTo>
                  <a:pt x="183" y="132"/>
                  <a:pt x="184" y="126"/>
                  <a:pt x="184" y="120"/>
                </a:cubicBezTo>
                <a:cubicBezTo>
                  <a:pt x="184" y="120"/>
                  <a:pt x="184" y="120"/>
                  <a:pt x="184" y="120"/>
                </a:cubicBezTo>
                <a:cubicBezTo>
                  <a:pt x="184" y="64"/>
                  <a:pt x="184" y="64"/>
                  <a:pt x="184" y="64"/>
                </a:cubicBezTo>
                <a:cubicBezTo>
                  <a:pt x="184" y="64"/>
                  <a:pt x="184" y="64"/>
                  <a:pt x="184" y="64"/>
                </a:cubicBezTo>
                <a:cubicBezTo>
                  <a:pt x="184" y="29"/>
                  <a:pt x="155" y="0"/>
                  <a:pt x="120" y="0"/>
                </a:cubicBezTo>
                <a:cubicBezTo>
                  <a:pt x="85" y="0"/>
                  <a:pt x="56" y="29"/>
                  <a:pt x="56" y="64"/>
                </a:cubicBezTo>
                <a:cubicBezTo>
                  <a:pt x="56" y="64"/>
                  <a:pt x="56" y="64"/>
                  <a:pt x="56" y="64"/>
                </a:cubicBezTo>
                <a:cubicBezTo>
                  <a:pt x="56" y="120"/>
                  <a:pt x="56" y="120"/>
                  <a:pt x="56" y="120"/>
                </a:cubicBezTo>
                <a:cubicBezTo>
                  <a:pt x="56" y="120"/>
                  <a:pt x="56" y="120"/>
                  <a:pt x="56" y="120"/>
                </a:cubicBezTo>
                <a:cubicBezTo>
                  <a:pt x="56" y="126"/>
                  <a:pt x="57" y="132"/>
                  <a:pt x="58" y="137"/>
                </a:cubicBezTo>
                <a:cubicBezTo>
                  <a:pt x="23" y="158"/>
                  <a:pt x="0" y="196"/>
                  <a:pt x="0" y="240"/>
                </a:cubicBezTo>
                <a:cubicBezTo>
                  <a:pt x="16" y="240"/>
                  <a:pt x="16" y="240"/>
                  <a:pt x="16" y="240"/>
                </a:cubicBezTo>
                <a:cubicBezTo>
                  <a:pt x="16" y="203"/>
                  <a:pt x="36" y="170"/>
                  <a:pt x="65" y="152"/>
                </a:cubicBezTo>
                <a:cubicBezTo>
                  <a:pt x="76" y="171"/>
                  <a:pt x="96" y="184"/>
                  <a:pt x="120" y="184"/>
                </a:cubicBezTo>
                <a:cubicBezTo>
                  <a:pt x="144" y="184"/>
                  <a:pt x="164" y="171"/>
                  <a:pt x="175" y="152"/>
                </a:cubicBezTo>
                <a:cubicBezTo>
                  <a:pt x="205" y="171"/>
                  <a:pt x="224" y="203"/>
                  <a:pt x="224" y="240"/>
                </a:cubicBezTo>
                <a:cubicBezTo>
                  <a:pt x="240" y="240"/>
                  <a:pt x="240" y="240"/>
                  <a:pt x="240" y="240"/>
                </a:cubicBezTo>
                <a:cubicBezTo>
                  <a:pt x="240" y="196"/>
                  <a:pt x="217" y="158"/>
                  <a:pt x="182" y="137"/>
                </a:cubicBezTo>
                <a:close/>
                <a:moveTo>
                  <a:pt x="120" y="168"/>
                </a:moveTo>
                <a:cubicBezTo>
                  <a:pt x="94" y="168"/>
                  <a:pt x="72" y="146"/>
                  <a:pt x="72" y="120"/>
                </a:cubicBezTo>
                <a:cubicBezTo>
                  <a:pt x="72" y="120"/>
                  <a:pt x="72" y="120"/>
                  <a:pt x="72" y="120"/>
                </a:cubicBezTo>
                <a:cubicBezTo>
                  <a:pt x="72" y="64"/>
                  <a:pt x="72" y="64"/>
                  <a:pt x="72" y="64"/>
                </a:cubicBezTo>
                <a:cubicBezTo>
                  <a:pt x="72" y="64"/>
                  <a:pt x="72" y="64"/>
                  <a:pt x="72" y="64"/>
                </a:cubicBezTo>
                <a:cubicBezTo>
                  <a:pt x="72" y="38"/>
                  <a:pt x="94" y="16"/>
                  <a:pt x="120" y="16"/>
                </a:cubicBezTo>
                <a:cubicBezTo>
                  <a:pt x="147" y="16"/>
                  <a:pt x="168" y="38"/>
                  <a:pt x="168" y="64"/>
                </a:cubicBezTo>
                <a:cubicBezTo>
                  <a:pt x="168" y="64"/>
                  <a:pt x="168" y="64"/>
                  <a:pt x="168" y="64"/>
                </a:cubicBezTo>
                <a:cubicBezTo>
                  <a:pt x="168" y="120"/>
                  <a:pt x="168" y="120"/>
                  <a:pt x="168" y="120"/>
                </a:cubicBezTo>
                <a:cubicBezTo>
                  <a:pt x="168" y="120"/>
                  <a:pt x="168" y="120"/>
                  <a:pt x="168" y="120"/>
                </a:cubicBezTo>
                <a:cubicBezTo>
                  <a:pt x="168" y="146"/>
                  <a:pt x="147" y="168"/>
                  <a:pt x="120" y="168"/>
                </a:cubicBez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566" name="Freeform 512"/>
          <p:cNvSpPr>
            <a:spLocks noEditPoints="1"/>
          </p:cNvSpPr>
          <p:nvPr/>
        </p:nvSpPr>
        <p:spPr>
          <a:xfrm>
            <a:off x="5362575" y="6097588"/>
            <a:ext cx="90488" cy="90487"/>
          </a:xfrm>
          <a:custGeom>
            <a:avLst/>
            <a:gdLst/>
            <a:ahLst/>
            <a:cxnLst>
              <a:cxn ang="0">
                <a:pos x="73107841" y="0"/>
              </a:cxn>
              <a:cxn ang="0">
                <a:pos x="0" y="73107033"/>
              </a:cxn>
              <a:cxn ang="0">
                <a:pos x="73107841" y="146214065"/>
              </a:cxn>
              <a:cxn ang="0">
                <a:pos x="146215681" y="73107033"/>
              </a:cxn>
              <a:cxn ang="0">
                <a:pos x="73107841" y="0"/>
              </a:cxn>
              <a:cxn ang="0">
                <a:pos x="73107841" y="104438156"/>
              </a:cxn>
              <a:cxn ang="0">
                <a:pos x="41776371" y="73107033"/>
              </a:cxn>
              <a:cxn ang="0">
                <a:pos x="73107841" y="41775909"/>
              </a:cxn>
              <a:cxn ang="0">
                <a:pos x="104439311" y="73107033"/>
              </a:cxn>
              <a:cxn ang="0">
                <a:pos x="73107841" y="104438156"/>
              </a:cxn>
            </a:cxnLst>
            <a:pathLst>
              <a:path w="56" h="56">
                <a:moveTo>
                  <a:pt x="28" y="0"/>
                </a:moveTo>
                <a:cubicBezTo>
                  <a:pt x="13" y="0"/>
                  <a:pt x="0" y="13"/>
                  <a:pt x="0" y="28"/>
                </a:cubicBezTo>
                <a:cubicBezTo>
                  <a:pt x="0" y="43"/>
                  <a:pt x="13" y="56"/>
                  <a:pt x="28" y="56"/>
                </a:cubicBezTo>
                <a:cubicBezTo>
                  <a:pt x="43" y="56"/>
                  <a:pt x="56" y="43"/>
                  <a:pt x="56" y="28"/>
                </a:cubicBezTo>
                <a:cubicBezTo>
                  <a:pt x="56" y="13"/>
                  <a:pt x="43" y="0"/>
                  <a:pt x="28" y="0"/>
                </a:cubicBezTo>
                <a:close/>
                <a:moveTo>
                  <a:pt x="28" y="40"/>
                </a:moveTo>
                <a:cubicBezTo>
                  <a:pt x="21" y="40"/>
                  <a:pt x="16" y="35"/>
                  <a:pt x="16" y="28"/>
                </a:cubicBezTo>
                <a:cubicBezTo>
                  <a:pt x="16" y="21"/>
                  <a:pt x="21" y="16"/>
                  <a:pt x="28" y="16"/>
                </a:cubicBezTo>
                <a:cubicBezTo>
                  <a:pt x="35" y="16"/>
                  <a:pt x="40" y="21"/>
                  <a:pt x="40" y="28"/>
                </a:cubicBezTo>
                <a:cubicBezTo>
                  <a:pt x="40" y="35"/>
                  <a:pt x="35" y="40"/>
                  <a:pt x="28" y="40"/>
                </a:cubicBez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567" name="Oval 513"/>
          <p:cNvSpPr/>
          <p:nvPr/>
        </p:nvSpPr>
        <p:spPr>
          <a:xfrm>
            <a:off x="6694488" y="6034088"/>
            <a:ext cx="44450" cy="44450"/>
          </a:xfrm>
          <a:prstGeom prst="ellipse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568" name="Oval 514"/>
          <p:cNvSpPr/>
          <p:nvPr/>
        </p:nvSpPr>
        <p:spPr>
          <a:xfrm>
            <a:off x="6764338" y="6034088"/>
            <a:ext cx="46037" cy="44450"/>
          </a:xfrm>
          <a:prstGeom prst="ellipse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569" name="Freeform 515"/>
          <p:cNvSpPr>
            <a:spLocks noEditPoints="1"/>
          </p:cNvSpPr>
          <p:nvPr/>
        </p:nvSpPr>
        <p:spPr>
          <a:xfrm>
            <a:off x="6557963" y="5937250"/>
            <a:ext cx="387350" cy="387350"/>
          </a:xfrm>
          <a:custGeom>
            <a:avLst/>
            <a:gdLst/>
            <a:ahLst/>
            <a:cxnLst>
              <a:cxn ang="0">
                <a:pos x="474084121" y="356865555"/>
              </a:cxn>
              <a:cxn ang="0">
                <a:pos x="479293978" y="312583380"/>
              </a:cxn>
              <a:cxn ang="0">
                <a:pos x="479293978" y="312583380"/>
              </a:cxn>
              <a:cxn ang="0">
                <a:pos x="479293978" y="166710598"/>
              </a:cxn>
              <a:cxn ang="0">
                <a:pos x="479293978" y="166710598"/>
              </a:cxn>
              <a:cxn ang="0">
                <a:pos x="474084121" y="119823495"/>
              </a:cxn>
              <a:cxn ang="0">
                <a:pos x="510553123" y="62516676"/>
              </a:cxn>
              <a:cxn ang="0">
                <a:pos x="461061091" y="2604929"/>
              </a:cxn>
              <a:cxn ang="0">
                <a:pos x="468875877" y="31259145"/>
              </a:cxn>
              <a:cxn ang="0">
                <a:pos x="450641376" y="72936391"/>
              </a:cxn>
              <a:cxn ang="0">
                <a:pos x="312583380" y="0"/>
              </a:cxn>
              <a:cxn ang="0">
                <a:pos x="179735242" y="67726534"/>
              </a:cxn>
              <a:cxn ang="0">
                <a:pos x="166710598" y="31259145"/>
              </a:cxn>
              <a:cxn ang="0">
                <a:pos x="174525384" y="2604929"/>
              </a:cxn>
              <a:cxn ang="0">
                <a:pos x="125033352" y="62516676"/>
              </a:cxn>
              <a:cxn ang="0">
                <a:pos x="153687568" y="114613637"/>
              </a:cxn>
              <a:cxn ang="0">
                <a:pos x="145872782" y="166710598"/>
              </a:cxn>
              <a:cxn ang="0">
                <a:pos x="145872782" y="166710598"/>
              </a:cxn>
              <a:cxn ang="0">
                <a:pos x="145872782" y="312583380"/>
              </a:cxn>
              <a:cxn ang="0">
                <a:pos x="145872782" y="312583380"/>
              </a:cxn>
              <a:cxn ang="0">
                <a:pos x="151082640" y="356865555"/>
              </a:cxn>
              <a:cxn ang="0">
                <a:pos x="0" y="625166760"/>
              </a:cxn>
              <a:cxn ang="0">
                <a:pos x="41677246" y="625166760"/>
              </a:cxn>
              <a:cxn ang="0">
                <a:pos x="169315527" y="395939486"/>
              </a:cxn>
              <a:cxn ang="0">
                <a:pos x="312583380" y="479293978"/>
              </a:cxn>
              <a:cxn ang="0">
                <a:pos x="455851234" y="395939486"/>
              </a:cxn>
              <a:cxn ang="0">
                <a:pos x="583489514" y="625166760"/>
              </a:cxn>
              <a:cxn ang="0">
                <a:pos x="625166760" y="625166760"/>
              </a:cxn>
              <a:cxn ang="0">
                <a:pos x="474084121" y="356865555"/>
              </a:cxn>
              <a:cxn ang="0">
                <a:pos x="437616732" y="312583380"/>
              </a:cxn>
              <a:cxn ang="0">
                <a:pos x="312583380" y="437616732"/>
              </a:cxn>
              <a:cxn ang="0">
                <a:pos x="187550028" y="312583380"/>
              </a:cxn>
              <a:cxn ang="0">
                <a:pos x="187550028" y="312583380"/>
              </a:cxn>
              <a:cxn ang="0">
                <a:pos x="187550028" y="166710598"/>
              </a:cxn>
              <a:cxn ang="0">
                <a:pos x="187550028" y="166710598"/>
              </a:cxn>
              <a:cxn ang="0">
                <a:pos x="312583380" y="41677246"/>
              </a:cxn>
              <a:cxn ang="0">
                <a:pos x="437616732" y="166710598"/>
              </a:cxn>
              <a:cxn ang="0">
                <a:pos x="437616732" y="166710598"/>
              </a:cxn>
              <a:cxn ang="0">
                <a:pos x="437616732" y="312583380"/>
              </a:cxn>
            </a:cxnLst>
            <a:pathLst>
              <a:path w="240" h="240">
                <a:moveTo>
                  <a:pt x="182" y="137"/>
                </a:moveTo>
                <a:cubicBezTo>
                  <a:pt x="183" y="132"/>
                  <a:pt x="184" y="126"/>
                  <a:pt x="184" y="120"/>
                </a:cubicBezTo>
                <a:cubicBezTo>
                  <a:pt x="184" y="120"/>
                  <a:pt x="184" y="120"/>
                  <a:pt x="184" y="120"/>
                </a:cubicBezTo>
                <a:cubicBezTo>
                  <a:pt x="184" y="64"/>
                  <a:pt x="184" y="64"/>
                  <a:pt x="184" y="64"/>
                </a:cubicBezTo>
                <a:cubicBezTo>
                  <a:pt x="184" y="64"/>
                  <a:pt x="184" y="64"/>
                  <a:pt x="184" y="64"/>
                </a:cubicBezTo>
                <a:cubicBezTo>
                  <a:pt x="184" y="58"/>
                  <a:pt x="183" y="52"/>
                  <a:pt x="182" y="46"/>
                </a:cubicBezTo>
                <a:cubicBezTo>
                  <a:pt x="190" y="42"/>
                  <a:pt x="196" y="34"/>
                  <a:pt x="196" y="24"/>
                </a:cubicBezTo>
                <a:cubicBezTo>
                  <a:pt x="196" y="12"/>
                  <a:pt x="188" y="3"/>
                  <a:pt x="177" y="1"/>
                </a:cubicBezTo>
                <a:cubicBezTo>
                  <a:pt x="179" y="4"/>
                  <a:pt x="180" y="8"/>
                  <a:pt x="180" y="12"/>
                </a:cubicBezTo>
                <a:cubicBezTo>
                  <a:pt x="180" y="18"/>
                  <a:pt x="177" y="24"/>
                  <a:pt x="173" y="28"/>
                </a:cubicBezTo>
                <a:cubicBezTo>
                  <a:pt x="162" y="11"/>
                  <a:pt x="142" y="0"/>
                  <a:pt x="120" y="0"/>
                </a:cubicBezTo>
                <a:cubicBezTo>
                  <a:pt x="99" y="0"/>
                  <a:pt x="80" y="10"/>
                  <a:pt x="69" y="26"/>
                </a:cubicBezTo>
                <a:cubicBezTo>
                  <a:pt x="66" y="22"/>
                  <a:pt x="64" y="17"/>
                  <a:pt x="64" y="12"/>
                </a:cubicBezTo>
                <a:cubicBezTo>
                  <a:pt x="64" y="8"/>
                  <a:pt x="65" y="4"/>
                  <a:pt x="67" y="1"/>
                </a:cubicBezTo>
                <a:cubicBezTo>
                  <a:pt x="56" y="3"/>
                  <a:pt x="48" y="12"/>
                  <a:pt x="48" y="24"/>
                </a:cubicBezTo>
                <a:cubicBezTo>
                  <a:pt x="48" y="33"/>
                  <a:pt x="53" y="40"/>
                  <a:pt x="59" y="44"/>
                </a:cubicBezTo>
                <a:cubicBezTo>
                  <a:pt x="57" y="51"/>
                  <a:pt x="56" y="57"/>
                  <a:pt x="56" y="64"/>
                </a:cubicBezTo>
                <a:cubicBezTo>
                  <a:pt x="56" y="64"/>
                  <a:pt x="56" y="64"/>
                  <a:pt x="56" y="64"/>
                </a:cubicBezTo>
                <a:cubicBezTo>
                  <a:pt x="56" y="120"/>
                  <a:pt x="56" y="120"/>
                  <a:pt x="56" y="120"/>
                </a:cubicBezTo>
                <a:cubicBezTo>
                  <a:pt x="56" y="120"/>
                  <a:pt x="56" y="120"/>
                  <a:pt x="56" y="120"/>
                </a:cubicBezTo>
                <a:cubicBezTo>
                  <a:pt x="56" y="126"/>
                  <a:pt x="57" y="132"/>
                  <a:pt x="58" y="137"/>
                </a:cubicBezTo>
                <a:cubicBezTo>
                  <a:pt x="23" y="158"/>
                  <a:pt x="0" y="196"/>
                  <a:pt x="0" y="240"/>
                </a:cubicBezTo>
                <a:cubicBezTo>
                  <a:pt x="16" y="240"/>
                  <a:pt x="16" y="240"/>
                  <a:pt x="16" y="240"/>
                </a:cubicBezTo>
                <a:cubicBezTo>
                  <a:pt x="16" y="203"/>
                  <a:pt x="36" y="170"/>
                  <a:pt x="65" y="152"/>
                </a:cubicBezTo>
                <a:cubicBezTo>
                  <a:pt x="76" y="171"/>
                  <a:pt x="96" y="184"/>
                  <a:pt x="120" y="184"/>
                </a:cubicBezTo>
                <a:cubicBezTo>
                  <a:pt x="144" y="184"/>
                  <a:pt x="164" y="171"/>
                  <a:pt x="175" y="152"/>
                </a:cubicBezTo>
                <a:cubicBezTo>
                  <a:pt x="205" y="171"/>
                  <a:pt x="224" y="203"/>
                  <a:pt x="224" y="240"/>
                </a:cubicBezTo>
                <a:cubicBezTo>
                  <a:pt x="240" y="240"/>
                  <a:pt x="240" y="240"/>
                  <a:pt x="240" y="240"/>
                </a:cubicBezTo>
                <a:cubicBezTo>
                  <a:pt x="240" y="196"/>
                  <a:pt x="217" y="158"/>
                  <a:pt x="182" y="137"/>
                </a:cubicBezTo>
                <a:close/>
                <a:moveTo>
                  <a:pt x="168" y="120"/>
                </a:moveTo>
                <a:cubicBezTo>
                  <a:pt x="168" y="146"/>
                  <a:pt x="147" y="168"/>
                  <a:pt x="120" y="168"/>
                </a:cubicBezTo>
                <a:cubicBezTo>
                  <a:pt x="94" y="168"/>
                  <a:pt x="72" y="146"/>
                  <a:pt x="72" y="120"/>
                </a:cubicBezTo>
                <a:cubicBezTo>
                  <a:pt x="72" y="120"/>
                  <a:pt x="72" y="120"/>
                  <a:pt x="72" y="120"/>
                </a:cubicBezTo>
                <a:cubicBezTo>
                  <a:pt x="72" y="64"/>
                  <a:pt x="72" y="64"/>
                  <a:pt x="72" y="64"/>
                </a:cubicBezTo>
                <a:cubicBezTo>
                  <a:pt x="72" y="64"/>
                  <a:pt x="72" y="64"/>
                  <a:pt x="72" y="64"/>
                </a:cubicBezTo>
                <a:cubicBezTo>
                  <a:pt x="72" y="38"/>
                  <a:pt x="94" y="16"/>
                  <a:pt x="120" y="16"/>
                </a:cubicBezTo>
                <a:cubicBezTo>
                  <a:pt x="147" y="16"/>
                  <a:pt x="168" y="38"/>
                  <a:pt x="168" y="64"/>
                </a:cubicBezTo>
                <a:cubicBezTo>
                  <a:pt x="168" y="64"/>
                  <a:pt x="168" y="64"/>
                  <a:pt x="168" y="64"/>
                </a:cubicBezTo>
                <a:cubicBezTo>
                  <a:pt x="168" y="120"/>
                  <a:pt x="168" y="120"/>
                  <a:pt x="168" y="120"/>
                </a:cubicBez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570" name="Freeform 516"/>
          <p:cNvSpPr>
            <a:spLocks noEditPoints="1"/>
          </p:cNvSpPr>
          <p:nvPr/>
        </p:nvSpPr>
        <p:spPr>
          <a:xfrm>
            <a:off x="7243763" y="5937250"/>
            <a:ext cx="387350" cy="387350"/>
          </a:xfrm>
          <a:custGeom>
            <a:avLst/>
            <a:gdLst/>
            <a:ahLst/>
            <a:cxnLst>
              <a:cxn ang="0">
                <a:pos x="312583380" y="0"/>
              </a:cxn>
              <a:cxn ang="0">
                <a:pos x="0" y="312583380"/>
              </a:cxn>
              <a:cxn ang="0">
                <a:pos x="312583380" y="625166760"/>
              </a:cxn>
              <a:cxn ang="0">
                <a:pos x="625166760" y="312583380"/>
              </a:cxn>
              <a:cxn ang="0">
                <a:pos x="312583380" y="0"/>
              </a:cxn>
              <a:cxn ang="0">
                <a:pos x="312583380" y="41677246"/>
              </a:cxn>
              <a:cxn ang="0">
                <a:pos x="583489514" y="312583380"/>
              </a:cxn>
              <a:cxn ang="0">
                <a:pos x="547020512" y="448036447"/>
              </a:cxn>
              <a:cxn ang="0">
                <a:pos x="432406875" y="341237596"/>
              </a:cxn>
              <a:cxn ang="0">
                <a:pos x="437616732" y="312583380"/>
              </a:cxn>
              <a:cxn ang="0">
                <a:pos x="437616732" y="312583380"/>
              </a:cxn>
              <a:cxn ang="0">
                <a:pos x="437616732" y="208389458"/>
              </a:cxn>
              <a:cxn ang="0">
                <a:pos x="437616732" y="208389458"/>
              </a:cxn>
              <a:cxn ang="0">
                <a:pos x="437616732" y="208389458"/>
              </a:cxn>
              <a:cxn ang="0">
                <a:pos x="312583380" y="83356106"/>
              </a:cxn>
              <a:cxn ang="0">
                <a:pos x="187550028" y="208389458"/>
              </a:cxn>
              <a:cxn ang="0">
                <a:pos x="187550028" y="208389458"/>
              </a:cxn>
              <a:cxn ang="0">
                <a:pos x="187550028" y="208389458"/>
              </a:cxn>
              <a:cxn ang="0">
                <a:pos x="187550028" y="312583380"/>
              </a:cxn>
              <a:cxn ang="0">
                <a:pos x="187550028" y="312583380"/>
              </a:cxn>
              <a:cxn ang="0">
                <a:pos x="190154957" y="341237596"/>
              </a:cxn>
              <a:cxn ang="0">
                <a:pos x="78146249" y="448036447"/>
              </a:cxn>
              <a:cxn ang="0">
                <a:pos x="41677246" y="312583380"/>
              </a:cxn>
              <a:cxn ang="0">
                <a:pos x="312583380" y="41677246"/>
              </a:cxn>
              <a:cxn ang="0">
                <a:pos x="229227274" y="312583380"/>
              </a:cxn>
              <a:cxn ang="0">
                <a:pos x="229227274" y="312583380"/>
              </a:cxn>
              <a:cxn ang="0">
                <a:pos x="229227274" y="208389458"/>
              </a:cxn>
              <a:cxn ang="0">
                <a:pos x="229227274" y="208389458"/>
              </a:cxn>
              <a:cxn ang="0">
                <a:pos x="229227274" y="208389458"/>
              </a:cxn>
              <a:cxn ang="0">
                <a:pos x="312583380" y="125033352"/>
              </a:cxn>
              <a:cxn ang="0">
                <a:pos x="395939486" y="208389458"/>
              </a:cxn>
              <a:cxn ang="0">
                <a:pos x="395939486" y="208389458"/>
              </a:cxn>
              <a:cxn ang="0">
                <a:pos x="395939486" y="208389458"/>
              </a:cxn>
              <a:cxn ang="0">
                <a:pos x="395939486" y="312583380"/>
              </a:cxn>
              <a:cxn ang="0">
                <a:pos x="395939486" y="312583380"/>
              </a:cxn>
              <a:cxn ang="0">
                <a:pos x="312583380" y="395939486"/>
              </a:cxn>
              <a:cxn ang="0">
                <a:pos x="229227274" y="312583380"/>
              </a:cxn>
              <a:cxn ang="0">
                <a:pos x="312583380" y="583489514"/>
              </a:cxn>
              <a:cxn ang="0">
                <a:pos x="104193922" y="487108765"/>
              </a:cxn>
              <a:cxn ang="0">
                <a:pos x="208389458" y="380309914"/>
              </a:cxn>
              <a:cxn ang="0">
                <a:pos x="312583380" y="437616732"/>
              </a:cxn>
              <a:cxn ang="0">
                <a:pos x="416777302" y="380309914"/>
              </a:cxn>
              <a:cxn ang="0">
                <a:pos x="520972838" y="487108765"/>
              </a:cxn>
              <a:cxn ang="0">
                <a:pos x="312583380" y="583489514"/>
              </a:cxn>
            </a:cxnLst>
            <a:pathLst>
              <a:path w="240" h="240">
                <a:moveTo>
                  <a:pt x="120" y="0"/>
                </a:moveTo>
                <a:cubicBezTo>
                  <a:pt x="54" y="0"/>
                  <a:pt x="0" y="54"/>
                  <a:pt x="0" y="120"/>
                </a:cubicBezTo>
                <a:cubicBezTo>
                  <a:pt x="0" y="186"/>
                  <a:pt x="54" y="240"/>
                  <a:pt x="120" y="240"/>
                </a:cubicBezTo>
                <a:cubicBezTo>
                  <a:pt x="186" y="240"/>
                  <a:pt x="240" y="186"/>
                  <a:pt x="240" y="120"/>
                </a:cubicBezTo>
                <a:cubicBezTo>
                  <a:pt x="240" y="54"/>
                  <a:pt x="186" y="0"/>
                  <a:pt x="120" y="0"/>
                </a:cubicBezTo>
                <a:close/>
                <a:moveTo>
                  <a:pt x="120" y="16"/>
                </a:moveTo>
                <a:cubicBezTo>
                  <a:pt x="177" y="16"/>
                  <a:pt x="224" y="63"/>
                  <a:pt x="224" y="120"/>
                </a:cubicBezTo>
                <a:cubicBezTo>
                  <a:pt x="224" y="139"/>
                  <a:pt x="219" y="157"/>
                  <a:pt x="210" y="172"/>
                </a:cubicBezTo>
                <a:cubicBezTo>
                  <a:pt x="200" y="154"/>
                  <a:pt x="185" y="140"/>
                  <a:pt x="166" y="131"/>
                </a:cubicBezTo>
                <a:cubicBezTo>
                  <a:pt x="167" y="127"/>
                  <a:pt x="168" y="124"/>
                  <a:pt x="168" y="120"/>
                </a:cubicBezTo>
                <a:cubicBezTo>
                  <a:pt x="168" y="120"/>
                  <a:pt x="168" y="120"/>
                  <a:pt x="168" y="12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68" y="53"/>
                  <a:pt x="146" y="32"/>
                  <a:pt x="120" y="32"/>
                </a:cubicBezTo>
                <a:cubicBezTo>
                  <a:pt x="93" y="32"/>
                  <a:pt x="72" y="53"/>
                  <a:pt x="72" y="80"/>
                </a:cubicBezTo>
                <a:cubicBezTo>
                  <a:pt x="72" y="80"/>
                  <a:pt x="72" y="80"/>
                  <a:pt x="72" y="80"/>
                </a:cubicBezTo>
                <a:cubicBezTo>
                  <a:pt x="72" y="80"/>
                  <a:pt x="72" y="80"/>
                  <a:pt x="72" y="80"/>
                </a:cubicBezTo>
                <a:cubicBezTo>
                  <a:pt x="72" y="120"/>
                  <a:pt x="72" y="120"/>
                  <a:pt x="72" y="120"/>
                </a:cubicBezTo>
                <a:cubicBezTo>
                  <a:pt x="72" y="120"/>
                  <a:pt x="72" y="120"/>
                  <a:pt x="72" y="120"/>
                </a:cubicBezTo>
                <a:cubicBezTo>
                  <a:pt x="72" y="124"/>
                  <a:pt x="73" y="128"/>
                  <a:pt x="73" y="131"/>
                </a:cubicBezTo>
                <a:cubicBezTo>
                  <a:pt x="55" y="140"/>
                  <a:pt x="40" y="155"/>
                  <a:pt x="30" y="172"/>
                </a:cubicBezTo>
                <a:cubicBezTo>
                  <a:pt x="21" y="157"/>
                  <a:pt x="16" y="139"/>
                  <a:pt x="16" y="120"/>
                </a:cubicBezTo>
                <a:cubicBezTo>
                  <a:pt x="16" y="63"/>
                  <a:pt x="63" y="16"/>
                  <a:pt x="120" y="16"/>
                </a:cubicBezTo>
                <a:close/>
                <a:moveTo>
                  <a:pt x="88" y="120"/>
                </a:moveTo>
                <a:cubicBezTo>
                  <a:pt x="88" y="120"/>
                  <a:pt x="88" y="120"/>
                  <a:pt x="88" y="120"/>
                </a:cubicBezTo>
                <a:cubicBezTo>
                  <a:pt x="88" y="80"/>
                  <a:pt x="88" y="80"/>
                  <a:pt x="88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88" y="62"/>
                  <a:pt x="102" y="48"/>
                  <a:pt x="120" y="48"/>
                </a:cubicBezTo>
                <a:cubicBezTo>
                  <a:pt x="137" y="48"/>
                  <a:pt x="152" y="62"/>
                  <a:pt x="152" y="80"/>
                </a:cubicBezTo>
                <a:cubicBezTo>
                  <a:pt x="152" y="80"/>
                  <a:pt x="152" y="80"/>
                  <a:pt x="152" y="80"/>
                </a:cubicBezTo>
                <a:cubicBezTo>
                  <a:pt x="152" y="80"/>
                  <a:pt x="152" y="80"/>
                  <a:pt x="152" y="80"/>
                </a:cubicBezTo>
                <a:cubicBezTo>
                  <a:pt x="152" y="120"/>
                  <a:pt x="152" y="120"/>
                  <a:pt x="152" y="120"/>
                </a:cubicBezTo>
                <a:cubicBezTo>
                  <a:pt x="152" y="120"/>
                  <a:pt x="152" y="120"/>
                  <a:pt x="152" y="120"/>
                </a:cubicBezTo>
                <a:cubicBezTo>
                  <a:pt x="152" y="138"/>
                  <a:pt x="137" y="152"/>
                  <a:pt x="120" y="152"/>
                </a:cubicBezTo>
                <a:cubicBezTo>
                  <a:pt x="102" y="152"/>
                  <a:pt x="88" y="138"/>
                  <a:pt x="88" y="120"/>
                </a:cubicBezTo>
                <a:close/>
                <a:moveTo>
                  <a:pt x="120" y="224"/>
                </a:moveTo>
                <a:cubicBezTo>
                  <a:pt x="88" y="224"/>
                  <a:pt x="59" y="210"/>
                  <a:pt x="40" y="187"/>
                </a:cubicBezTo>
                <a:cubicBezTo>
                  <a:pt x="49" y="169"/>
                  <a:pt x="62" y="155"/>
                  <a:pt x="80" y="146"/>
                </a:cubicBezTo>
                <a:cubicBezTo>
                  <a:pt x="88" y="159"/>
                  <a:pt x="103" y="168"/>
                  <a:pt x="120" y="168"/>
                </a:cubicBezTo>
                <a:cubicBezTo>
                  <a:pt x="137" y="168"/>
                  <a:pt x="152" y="159"/>
                  <a:pt x="160" y="146"/>
                </a:cubicBezTo>
                <a:cubicBezTo>
                  <a:pt x="177" y="155"/>
                  <a:pt x="191" y="169"/>
                  <a:pt x="200" y="187"/>
                </a:cubicBezTo>
                <a:cubicBezTo>
                  <a:pt x="181" y="210"/>
                  <a:pt x="152" y="224"/>
                  <a:pt x="120" y="224"/>
                </a:cubicBez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571" name="Oval 517"/>
          <p:cNvSpPr/>
          <p:nvPr/>
        </p:nvSpPr>
        <p:spPr>
          <a:xfrm>
            <a:off x="7397750" y="6065838"/>
            <a:ext cx="33338" cy="31750"/>
          </a:xfrm>
          <a:prstGeom prst="ellipse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572" name="Oval 518"/>
          <p:cNvSpPr/>
          <p:nvPr/>
        </p:nvSpPr>
        <p:spPr>
          <a:xfrm>
            <a:off x="7443788" y="6065838"/>
            <a:ext cx="31750" cy="31750"/>
          </a:xfrm>
          <a:prstGeom prst="ellipse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573" name="Freeform 519"/>
          <p:cNvSpPr>
            <a:spLocks noEditPoints="1"/>
          </p:cNvSpPr>
          <p:nvPr/>
        </p:nvSpPr>
        <p:spPr>
          <a:xfrm>
            <a:off x="8586788" y="5994400"/>
            <a:ext cx="388937" cy="271463"/>
          </a:xfrm>
          <a:custGeom>
            <a:avLst/>
            <a:gdLst/>
            <a:ahLst/>
            <a:cxnLst>
              <a:cxn ang="0">
                <a:pos x="409696512" y="0"/>
              </a:cxn>
              <a:cxn ang="0">
                <a:pos x="220605066" y="0"/>
              </a:cxn>
              <a:cxn ang="0">
                <a:pos x="0" y="219322714"/>
              </a:cxn>
              <a:cxn ang="0">
                <a:pos x="220605066" y="438643812"/>
              </a:cxn>
              <a:cxn ang="0">
                <a:pos x="409696512" y="438643812"/>
              </a:cxn>
              <a:cxn ang="0">
                <a:pos x="630301579" y="219322714"/>
              </a:cxn>
              <a:cxn ang="0">
                <a:pos x="409696512" y="0"/>
              </a:cxn>
              <a:cxn ang="0">
                <a:pos x="409696512" y="396867595"/>
              </a:cxn>
              <a:cxn ang="0">
                <a:pos x="220605066" y="396867595"/>
              </a:cxn>
              <a:cxn ang="0">
                <a:pos x="42019781" y="219322714"/>
              </a:cxn>
              <a:cxn ang="0">
                <a:pos x="220605066" y="41776217"/>
              </a:cxn>
              <a:cxn ang="0">
                <a:pos x="409696512" y="41776217"/>
              </a:cxn>
              <a:cxn ang="0">
                <a:pos x="588281798" y="219322714"/>
              </a:cxn>
              <a:cxn ang="0">
                <a:pos x="409696512" y="396867595"/>
              </a:cxn>
            </a:cxnLst>
            <a:pathLst>
              <a:path w="240" h="168">
                <a:moveTo>
                  <a:pt x="156" y="0"/>
                </a:moveTo>
                <a:cubicBezTo>
                  <a:pt x="84" y="0"/>
                  <a:pt x="84" y="0"/>
                  <a:pt x="84" y="0"/>
                </a:cubicBezTo>
                <a:cubicBezTo>
                  <a:pt x="38" y="0"/>
                  <a:pt x="0" y="38"/>
                  <a:pt x="0" y="84"/>
                </a:cubicBezTo>
                <a:cubicBezTo>
                  <a:pt x="0" y="130"/>
                  <a:pt x="38" y="168"/>
                  <a:pt x="84" y="168"/>
                </a:cubicBezTo>
                <a:cubicBezTo>
                  <a:pt x="156" y="168"/>
                  <a:pt x="156" y="168"/>
                  <a:pt x="156" y="168"/>
                </a:cubicBezTo>
                <a:cubicBezTo>
                  <a:pt x="202" y="168"/>
                  <a:pt x="240" y="130"/>
                  <a:pt x="240" y="84"/>
                </a:cubicBezTo>
                <a:cubicBezTo>
                  <a:pt x="240" y="38"/>
                  <a:pt x="202" y="0"/>
                  <a:pt x="156" y="0"/>
                </a:cubicBezTo>
                <a:close/>
                <a:moveTo>
                  <a:pt x="156" y="152"/>
                </a:moveTo>
                <a:cubicBezTo>
                  <a:pt x="84" y="152"/>
                  <a:pt x="84" y="152"/>
                  <a:pt x="84" y="152"/>
                </a:cubicBezTo>
                <a:cubicBezTo>
                  <a:pt x="47" y="152"/>
                  <a:pt x="16" y="121"/>
                  <a:pt x="16" y="84"/>
                </a:cubicBezTo>
                <a:cubicBezTo>
                  <a:pt x="16" y="47"/>
                  <a:pt x="47" y="16"/>
                  <a:pt x="84" y="16"/>
                </a:cubicBezTo>
                <a:cubicBezTo>
                  <a:pt x="156" y="16"/>
                  <a:pt x="156" y="16"/>
                  <a:pt x="156" y="16"/>
                </a:cubicBezTo>
                <a:cubicBezTo>
                  <a:pt x="193" y="16"/>
                  <a:pt x="224" y="47"/>
                  <a:pt x="224" y="84"/>
                </a:cubicBezTo>
                <a:cubicBezTo>
                  <a:pt x="224" y="121"/>
                  <a:pt x="193" y="152"/>
                  <a:pt x="156" y="152"/>
                </a:cubicBez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574" name="Freeform 520"/>
          <p:cNvSpPr/>
          <p:nvPr/>
        </p:nvSpPr>
        <p:spPr>
          <a:xfrm>
            <a:off x="8651875" y="6084888"/>
            <a:ext cx="90488" cy="90487"/>
          </a:xfrm>
          <a:custGeom>
            <a:avLst/>
            <a:gdLst/>
            <a:ahLst/>
            <a:cxnLst>
              <a:cxn ang="0">
                <a:pos x="93247090" y="0"/>
              </a:cxn>
              <a:cxn ang="0">
                <a:pos x="50403404" y="0"/>
              </a:cxn>
              <a:cxn ang="0">
                <a:pos x="50403404" y="52923783"/>
              </a:cxn>
              <a:cxn ang="0">
                <a:pos x="0" y="52923783"/>
              </a:cxn>
              <a:cxn ang="0">
                <a:pos x="0" y="93246060"/>
              </a:cxn>
              <a:cxn ang="0">
                <a:pos x="50403404" y="93246060"/>
              </a:cxn>
              <a:cxn ang="0">
                <a:pos x="50403404" y="143648906"/>
              </a:cxn>
              <a:cxn ang="0">
                <a:pos x="93247090" y="143648906"/>
              </a:cxn>
              <a:cxn ang="0">
                <a:pos x="93247090" y="93246060"/>
              </a:cxn>
              <a:cxn ang="0">
                <a:pos x="143650494" y="93246060"/>
              </a:cxn>
              <a:cxn ang="0">
                <a:pos x="143650494" y="52923783"/>
              </a:cxn>
              <a:cxn ang="0">
                <a:pos x="93247090" y="52923783"/>
              </a:cxn>
              <a:cxn ang="0">
                <a:pos x="93247090" y="0"/>
              </a:cxn>
            </a:cxnLst>
            <a:pathLst>
              <a:path w="57" h="57">
                <a:moveTo>
                  <a:pt x="37" y="0"/>
                </a:moveTo>
                <a:lnTo>
                  <a:pt x="20" y="0"/>
                </a:lnTo>
                <a:lnTo>
                  <a:pt x="20" y="21"/>
                </a:lnTo>
                <a:lnTo>
                  <a:pt x="0" y="21"/>
                </a:lnTo>
                <a:lnTo>
                  <a:pt x="0" y="37"/>
                </a:lnTo>
                <a:lnTo>
                  <a:pt x="20" y="37"/>
                </a:lnTo>
                <a:lnTo>
                  <a:pt x="20" y="57"/>
                </a:lnTo>
                <a:lnTo>
                  <a:pt x="37" y="57"/>
                </a:lnTo>
                <a:lnTo>
                  <a:pt x="37" y="37"/>
                </a:lnTo>
                <a:lnTo>
                  <a:pt x="57" y="37"/>
                </a:lnTo>
                <a:lnTo>
                  <a:pt x="57" y="21"/>
                </a:lnTo>
                <a:lnTo>
                  <a:pt x="37" y="21"/>
                </a:lnTo>
                <a:lnTo>
                  <a:pt x="37" y="0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575" name="Oval 521"/>
          <p:cNvSpPr/>
          <p:nvPr/>
        </p:nvSpPr>
        <p:spPr>
          <a:xfrm>
            <a:off x="8839200" y="6072188"/>
            <a:ext cx="39688" cy="39687"/>
          </a:xfrm>
          <a:prstGeom prst="ellipse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576" name="Oval 522"/>
          <p:cNvSpPr/>
          <p:nvPr/>
        </p:nvSpPr>
        <p:spPr>
          <a:xfrm>
            <a:off x="8839200" y="6149975"/>
            <a:ext cx="39688" cy="38100"/>
          </a:xfrm>
          <a:prstGeom prst="ellipse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577" name="Oval 523"/>
          <p:cNvSpPr/>
          <p:nvPr/>
        </p:nvSpPr>
        <p:spPr>
          <a:xfrm>
            <a:off x="8801100" y="6111875"/>
            <a:ext cx="38100" cy="38100"/>
          </a:xfrm>
          <a:prstGeom prst="ellipse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578" name="Oval 524"/>
          <p:cNvSpPr/>
          <p:nvPr/>
        </p:nvSpPr>
        <p:spPr>
          <a:xfrm>
            <a:off x="8878888" y="6111875"/>
            <a:ext cx="38100" cy="38100"/>
          </a:xfrm>
          <a:prstGeom prst="ellipse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579" name="Freeform 525"/>
          <p:cNvSpPr/>
          <p:nvPr/>
        </p:nvSpPr>
        <p:spPr>
          <a:xfrm>
            <a:off x="7986713" y="6053138"/>
            <a:ext cx="90487" cy="90487"/>
          </a:xfrm>
          <a:custGeom>
            <a:avLst/>
            <a:gdLst/>
            <a:ahLst/>
            <a:cxnLst>
              <a:cxn ang="0">
                <a:pos x="90725124" y="0"/>
              </a:cxn>
              <a:cxn ang="0">
                <a:pos x="50402846" y="0"/>
              </a:cxn>
              <a:cxn ang="0">
                <a:pos x="50402846" y="50402846"/>
              </a:cxn>
              <a:cxn ang="0">
                <a:pos x="0" y="50402846"/>
              </a:cxn>
              <a:cxn ang="0">
                <a:pos x="0" y="93246060"/>
              </a:cxn>
              <a:cxn ang="0">
                <a:pos x="50402846" y="93246060"/>
              </a:cxn>
              <a:cxn ang="0">
                <a:pos x="50402846" y="143648906"/>
              </a:cxn>
              <a:cxn ang="0">
                <a:pos x="90725124" y="143648906"/>
              </a:cxn>
              <a:cxn ang="0">
                <a:pos x="90725124" y="93246060"/>
              </a:cxn>
              <a:cxn ang="0">
                <a:pos x="143648906" y="93246060"/>
              </a:cxn>
              <a:cxn ang="0">
                <a:pos x="143648906" y="50402846"/>
              </a:cxn>
              <a:cxn ang="0">
                <a:pos x="90725124" y="50402846"/>
              </a:cxn>
              <a:cxn ang="0">
                <a:pos x="90725124" y="0"/>
              </a:cxn>
            </a:cxnLst>
            <a:pathLst>
              <a:path w="57" h="57">
                <a:moveTo>
                  <a:pt x="36" y="0"/>
                </a:moveTo>
                <a:lnTo>
                  <a:pt x="20" y="0"/>
                </a:lnTo>
                <a:lnTo>
                  <a:pt x="20" y="20"/>
                </a:lnTo>
                <a:lnTo>
                  <a:pt x="0" y="20"/>
                </a:lnTo>
                <a:lnTo>
                  <a:pt x="0" y="37"/>
                </a:lnTo>
                <a:lnTo>
                  <a:pt x="20" y="37"/>
                </a:lnTo>
                <a:lnTo>
                  <a:pt x="20" y="57"/>
                </a:lnTo>
                <a:lnTo>
                  <a:pt x="36" y="57"/>
                </a:lnTo>
                <a:lnTo>
                  <a:pt x="36" y="37"/>
                </a:lnTo>
                <a:lnTo>
                  <a:pt x="57" y="37"/>
                </a:lnTo>
                <a:lnTo>
                  <a:pt x="57" y="20"/>
                </a:lnTo>
                <a:lnTo>
                  <a:pt x="36" y="20"/>
                </a:lnTo>
                <a:lnTo>
                  <a:pt x="36" y="0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580" name="Oval 526"/>
          <p:cNvSpPr/>
          <p:nvPr/>
        </p:nvSpPr>
        <p:spPr>
          <a:xfrm>
            <a:off x="8154988" y="6040438"/>
            <a:ext cx="38100" cy="38100"/>
          </a:xfrm>
          <a:prstGeom prst="ellipse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581" name="Oval 527"/>
          <p:cNvSpPr/>
          <p:nvPr/>
        </p:nvSpPr>
        <p:spPr>
          <a:xfrm>
            <a:off x="8154988" y="6118225"/>
            <a:ext cx="38100" cy="38100"/>
          </a:xfrm>
          <a:prstGeom prst="ellipse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582" name="Oval 528"/>
          <p:cNvSpPr/>
          <p:nvPr/>
        </p:nvSpPr>
        <p:spPr>
          <a:xfrm>
            <a:off x="8115300" y="6078538"/>
            <a:ext cx="39688" cy="39687"/>
          </a:xfrm>
          <a:prstGeom prst="ellipse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583" name="Oval 529"/>
          <p:cNvSpPr/>
          <p:nvPr/>
        </p:nvSpPr>
        <p:spPr>
          <a:xfrm>
            <a:off x="8193088" y="6078538"/>
            <a:ext cx="38100" cy="39687"/>
          </a:xfrm>
          <a:prstGeom prst="ellipse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584" name="Freeform 530"/>
          <p:cNvSpPr>
            <a:spLocks noEditPoints="1"/>
          </p:cNvSpPr>
          <p:nvPr/>
        </p:nvSpPr>
        <p:spPr>
          <a:xfrm>
            <a:off x="7915275" y="5981700"/>
            <a:ext cx="387350" cy="296863"/>
          </a:xfrm>
          <a:custGeom>
            <a:avLst/>
            <a:gdLst/>
            <a:ahLst/>
            <a:cxnLst>
              <a:cxn ang="0">
                <a:pos x="458456162" y="0"/>
              </a:cxn>
              <a:cxn ang="0">
                <a:pos x="458456162" y="0"/>
              </a:cxn>
              <a:cxn ang="0">
                <a:pos x="312583380" y="31236764"/>
              </a:cxn>
              <a:cxn ang="0">
                <a:pos x="166710598" y="0"/>
              </a:cxn>
              <a:cxn ang="0">
                <a:pos x="166710598" y="0"/>
              </a:cxn>
              <a:cxn ang="0">
                <a:pos x="0" y="416482655"/>
              </a:cxn>
              <a:cxn ang="0">
                <a:pos x="62516676" y="478954569"/>
              </a:cxn>
              <a:cxn ang="0">
                <a:pos x="250066704" y="354009128"/>
              </a:cxn>
              <a:cxn ang="0">
                <a:pos x="312583380" y="354009128"/>
              </a:cxn>
              <a:cxn ang="0">
                <a:pos x="375100056" y="354009128"/>
              </a:cxn>
              <a:cxn ang="0">
                <a:pos x="562650084" y="478954569"/>
              </a:cxn>
              <a:cxn ang="0">
                <a:pos x="625166760" y="416482655"/>
              </a:cxn>
              <a:cxn ang="0">
                <a:pos x="458456162" y="0"/>
              </a:cxn>
              <a:cxn ang="0">
                <a:pos x="562650084" y="437306627"/>
              </a:cxn>
              <a:cxn ang="0">
                <a:pos x="461061091" y="367024311"/>
              </a:cxn>
              <a:cxn ang="0">
                <a:pos x="375100056" y="312361185"/>
              </a:cxn>
              <a:cxn ang="0">
                <a:pos x="312583380" y="312361185"/>
              </a:cxn>
              <a:cxn ang="0">
                <a:pos x="250066704" y="312361185"/>
              </a:cxn>
              <a:cxn ang="0">
                <a:pos x="164105669" y="367024311"/>
              </a:cxn>
              <a:cxn ang="0">
                <a:pos x="62516676" y="437306627"/>
              </a:cxn>
              <a:cxn ang="0">
                <a:pos x="41677246" y="416482655"/>
              </a:cxn>
              <a:cxn ang="0">
                <a:pos x="96379136" y="109326253"/>
              </a:cxn>
              <a:cxn ang="0">
                <a:pos x="166710598" y="41647943"/>
              </a:cxn>
              <a:cxn ang="0">
                <a:pos x="250066704" y="59869523"/>
              </a:cxn>
              <a:cxn ang="0">
                <a:pos x="312583380" y="72884707"/>
              </a:cxn>
              <a:cxn ang="0">
                <a:pos x="375100056" y="59869523"/>
              </a:cxn>
              <a:cxn ang="0">
                <a:pos x="458456162" y="41647943"/>
              </a:cxn>
              <a:cxn ang="0">
                <a:pos x="583489514" y="416482655"/>
              </a:cxn>
              <a:cxn ang="0">
                <a:pos x="562650084" y="437306627"/>
              </a:cxn>
            </a:cxnLst>
            <a:pathLst>
              <a:path w="240" h="184">
                <a:moveTo>
                  <a:pt x="176" y="0"/>
                </a:moveTo>
                <a:cubicBezTo>
                  <a:pt x="176" y="0"/>
                  <a:pt x="176" y="0"/>
                  <a:pt x="176" y="0"/>
                </a:cubicBezTo>
                <a:cubicBezTo>
                  <a:pt x="152" y="0"/>
                  <a:pt x="132" y="12"/>
                  <a:pt x="120" y="12"/>
                </a:cubicBezTo>
                <a:cubicBezTo>
                  <a:pt x="108" y="12"/>
                  <a:pt x="88" y="0"/>
                  <a:pt x="64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40" y="0"/>
                  <a:pt x="0" y="39"/>
                  <a:pt x="0" y="160"/>
                </a:cubicBezTo>
                <a:cubicBezTo>
                  <a:pt x="0" y="160"/>
                  <a:pt x="0" y="184"/>
                  <a:pt x="24" y="184"/>
                </a:cubicBezTo>
                <a:cubicBezTo>
                  <a:pt x="48" y="184"/>
                  <a:pt x="86" y="136"/>
                  <a:pt x="96" y="136"/>
                </a:cubicBezTo>
                <a:cubicBezTo>
                  <a:pt x="106" y="136"/>
                  <a:pt x="120" y="136"/>
                  <a:pt x="120" y="136"/>
                </a:cubicBezTo>
                <a:cubicBezTo>
                  <a:pt x="120" y="136"/>
                  <a:pt x="134" y="136"/>
                  <a:pt x="144" y="136"/>
                </a:cubicBezTo>
                <a:cubicBezTo>
                  <a:pt x="154" y="136"/>
                  <a:pt x="192" y="184"/>
                  <a:pt x="216" y="184"/>
                </a:cubicBezTo>
                <a:cubicBezTo>
                  <a:pt x="240" y="184"/>
                  <a:pt x="240" y="160"/>
                  <a:pt x="240" y="160"/>
                </a:cubicBezTo>
                <a:cubicBezTo>
                  <a:pt x="240" y="39"/>
                  <a:pt x="200" y="0"/>
                  <a:pt x="176" y="0"/>
                </a:cubicBezTo>
                <a:close/>
                <a:moveTo>
                  <a:pt x="216" y="168"/>
                </a:moveTo>
                <a:cubicBezTo>
                  <a:pt x="208" y="168"/>
                  <a:pt x="187" y="150"/>
                  <a:pt x="177" y="141"/>
                </a:cubicBezTo>
                <a:cubicBezTo>
                  <a:pt x="162" y="127"/>
                  <a:pt x="154" y="120"/>
                  <a:pt x="144" y="120"/>
                </a:cubicBezTo>
                <a:cubicBezTo>
                  <a:pt x="120" y="120"/>
                  <a:pt x="120" y="120"/>
                  <a:pt x="120" y="120"/>
                </a:cubicBezTo>
                <a:cubicBezTo>
                  <a:pt x="96" y="120"/>
                  <a:pt x="96" y="120"/>
                  <a:pt x="96" y="120"/>
                </a:cubicBezTo>
                <a:cubicBezTo>
                  <a:pt x="86" y="120"/>
                  <a:pt x="78" y="127"/>
                  <a:pt x="63" y="141"/>
                </a:cubicBezTo>
                <a:cubicBezTo>
                  <a:pt x="53" y="150"/>
                  <a:pt x="32" y="168"/>
                  <a:pt x="24" y="168"/>
                </a:cubicBezTo>
                <a:cubicBezTo>
                  <a:pt x="22" y="168"/>
                  <a:pt x="16" y="168"/>
                  <a:pt x="16" y="160"/>
                </a:cubicBezTo>
                <a:cubicBezTo>
                  <a:pt x="16" y="96"/>
                  <a:pt x="27" y="60"/>
                  <a:pt x="37" y="42"/>
                </a:cubicBezTo>
                <a:cubicBezTo>
                  <a:pt x="48" y="21"/>
                  <a:pt x="59" y="16"/>
                  <a:pt x="64" y="16"/>
                </a:cubicBezTo>
                <a:cubicBezTo>
                  <a:pt x="75" y="16"/>
                  <a:pt x="86" y="20"/>
                  <a:pt x="96" y="23"/>
                </a:cubicBezTo>
                <a:cubicBezTo>
                  <a:pt x="104" y="25"/>
                  <a:pt x="112" y="28"/>
                  <a:pt x="120" y="28"/>
                </a:cubicBezTo>
                <a:cubicBezTo>
                  <a:pt x="128" y="28"/>
                  <a:pt x="136" y="25"/>
                  <a:pt x="144" y="23"/>
                </a:cubicBezTo>
                <a:cubicBezTo>
                  <a:pt x="154" y="20"/>
                  <a:pt x="165" y="16"/>
                  <a:pt x="176" y="16"/>
                </a:cubicBezTo>
                <a:cubicBezTo>
                  <a:pt x="191" y="16"/>
                  <a:pt x="224" y="52"/>
                  <a:pt x="224" y="160"/>
                </a:cubicBezTo>
                <a:cubicBezTo>
                  <a:pt x="224" y="168"/>
                  <a:pt x="218" y="168"/>
                  <a:pt x="216" y="168"/>
                </a:cubicBez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585" name="Freeform 531"/>
          <p:cNvSpPr>
            <a:spLocks noEditPoints="1"/>
          </p:cNvSpPr>
          <p:nvPr/>
        </p:nvSpPr>
        <p:spPr>
          <a:xfrm>
            <a:off x="1852613" y="5251450"/>
            <a:ext cx="388937" cy="387350"/>
          </a:xfrm>
          <a:custGeom>
            <a:avLst/>
            <a:gdLst/>
            <a:ahLst/>
            <a:cxnLst>
              <a:cxn ang="0">
                <a:pos x="606665553" y="255276562"/>
              </a:cxn>
              <a:cxn ang="0">
                <a:pos x="577777257" y="138057996"/>
              </a:cxn>
              <a:cxn ang="0">
                <a:pos x="435957863" y="85961035"/>
              </a:cxn>
              <a:cxn ang="0">
                <a:pos x="375554326" y="5209858"/>
              </a:cxn>
              <a:cxn ang="0">
                <a:pos x="254747253" y="5209858"/>
              </a:cxn>
              <a:cxn ang="0">
                <a:pos x="194343716" y="85961035"/>
              </a:cxn>
              <a:cxn ang="0">
                <a:pos x="52525942" y="138057996"/>
              </a:cxn>
              <a:cxn ang="0">
                <a:pos x="23636026" y="255276562"/>
              </a:cxn>
              <a:cxn ang="0">
                <a:pos x="0" y="312583380"/>
              </a:cxn>
              <a:cxn ang="0">
                <a:pos x="23636026" y="369890199"/>
              </a:cxn>
              <a:cxn ang="0">
                <a:pos x="52525942" y="487108765"/>
              </a:cxn>
              <a:cxn ang="0">
                <a:pos x="194343716" y="539205726"/>
              </a:cxn>
              <a:cxn ang="0">
                <a:pos x="254747253" y="619956903"/>
              </a:cxn>
              <a:cxn ang="0">
                <a:pos x="375554326" y="619956903"/>
              </a:cxn>
              <a:cxn ang="0">
                <a:pos x="435957863" y="539205726"/>
              </a:cxn>
              <a:cxn ang="0">
                <a:pos x="577777257" y="487108765"/>
              </a:cxn>
              <a:cxn ang="0">
                <a:pos x="606665553" y="369890199"/>
              </a:cxn>
              <a:cxn ang="0">
                <a:pos x="630301579" y="312583380"/>
              </a:cxn>
              <a:cxn ang="0">
                <a:pos x="588281798" y="330817881"/>
              </a:cxn>
              <a:cxn ang="0">
                <a:pos x="519999046" y="492318622"/>
              </a:cxn>
              <a:cxn ang="0">
                <a:pos x="435957863" y="497528480"/>
              </a:cxn>
              <a:cxn ang="0">
                <a:pos x="333534545" y="583489514"/>
              </a:cxn>
              <a:cxn ang="0">
                <a:pos x="296767034" y="583489514"/>
              </a:cxn>
              <a:cxn ang="0">
                <a:pos x="194343716" y="497528480"/>
              </a:cxn>
              <a:cxn ang="0">
                <a:pos x="110302533" y="492318622"/>
              </a:cxn>
              <a:cxn ang="0">
                <a:pos x="42019781" y="330817881"/>
              </a:cxn>
              <a:cxn ang="0">
                <a:pos x="42019781" y="294348879"/>
              </a:cxn>
              <a:cxn ang="0">
                <a:pos x="110302533" y="132848138"/>
              </a:cxn>
              <a:cxn ang="0">
                <a:pos x="194343716" y="127638281"/>
              </a:cxn>
              <a:cxn ang="0">
                <a:pos x="296767034" y="41677246"/>
              </a:cxn>
              <a:cxn ang="0">
                <a:pos x="333534545" y="41677246"/>
              </a:cxn>
              <a:cxn ang="0">
                <a:pos x="435957863" y="127638281"/>
              </a:cxn>
              <a:cxn ang="0">
                <a:pos x="519999046" y="132848138"/>
              </a:cxn>
              <a:cxn ang="0">
                <a:pos x="588281798" y="294348879"/>
              </a:cxn>
              <a:cxn ang="0">
                <a:pos x="588281798" y="330817881"/>
              </a:cxn>
            </a:cxnLst>
            <a:pathLst>
              <a:path w="240" h="240">
                <a:moveTo>
                  <a:pt x="238" y="97"/>
                </a:moveTo>
                <a:cubicBezTo>
                  <a:pt x="235" y="98"/>
                  <a:pt x="233" y="98"/>
                  <a:pt x="231" y="98"/>
                </a:cubicBezTo>
                <a:cubicBezTo>
                  <a:pt x="221" y="98"/>
                  <a:pt x="213" y="93"/>
                  <a:pt x="209" y="83"/>
                </a:cubicBezTo>
                <a:cubicBezTo>
                  <a:pt x="204" y="72"/>
                  <a:pt x="209" y="59"/>
                  <a:pt x="220" y="53"/>
                </a:cubicBezTo>
                <a:cubicBezTo>
                  <a:pt x="211" y="40"/>
                  <a:pt x="200" y="29"/>
                  <a:pt x="187" y="20"/>
                </a:cubicBezTo>
                <a:cubicBezTo>
                  <a:pt x="183" y="28"/>
                  <a:pt x="175" y="33"/>
                  <a:pt x="166" y="33"/>
                </a:cubicBezTo>
                <a:cubicBezTo>
                  <a:pt x="163" y="33"/>
                  <a:pt x="160" y="33"/>
                  <a:pt x="157" y="31"/>
                </a:cubicBezTo>
                <a:cubicBezTo>
                  <a:pt x="145" y="27"/>
                  <a:pt x="139" y="14"/>
                  <a:pt x="143" y="2"/>
                </a:cubicBezTo>
                <a:cubicBezTo>
                  <a:pt x="136" y="1"/>
                  <a:pt x="128" y="0"/>
                  <a:pt x="120" y="0"/>
                </a:cubicBezTo>
                <a:cubicBezTo>
                  <a:pt x="112" y="0"/>
                  <a:pt x="104" y="1"/>
                  <a:pt x="97" y="2"/>
                </a:cubicBezTo>
                <a:cubicBezTo>
                  <a:pt x="101" y="14"/>
                  <a:pt x="95" y="27"/>
                  <a:pt x="83" y="31"/>
                </a:cubicBezTo>
                <a:cubicBezTo>
                  <a:pt x="80" y="33"/>
                  <a:pt x="77" y="33"/>
                  <a:pt x="74" y="33"/>
                </a:cubicBezTo>
                <a:cubicBezTo>
                  <a:pt x="65" y="33"/>
                  <a:pt x="57" y="28"/>
                  <a:pt x="53" y="20"/>
                </a:cubicBezTo>
                <a:cubicBezTo>
                  <a:pt x="40" y="29"/>
                  <a:pt x="29" y="40"/>
                  <a:pt x="20" y="53"/>
                </a:cubicBezTo>
                <a:cubicBezTo>
                  <a:pt x="31" y="59"/>
                  <a:pt x="36" y="72"/>
                  <a:pt x="31" y="83"/>
                </a:cubicBezTo>
                <a:cubicBezTo>
                  <a:pt x="27" y="93"/>
                  <a:pt x="19" y="98"/>
                  <a:pt x="9" y="98"/>
                </a:cubicBezTo>
                <a:cubicBezTo>
                  <a:pt x="7" y="98"/>
                  <a:pt x="5" y="98"/>
                  <a:pt x="2" y="97"/>
                </a:cubicBezTo>
                <a:cubicBezTo>
                  <a:pt x="1" y="104"/>
                  <a:pt x="0" y="112"/>
                  <a:pt x="0" y="120"/>
                </a:cubicBezTo>
                <a:cubicBezTo>
                  <a:pt x="0" y="128"/>
                  <a:pt x="1" y="136"/>
                  <a:pt x="2" y="143"/>
                </a:cubicBezTo>
                <a:cubicBezTo>
                  <a:pt x="5" y="142"/>
                  <a:pt x="7" y="142"/>
                  <a:pt x="9" y="142"/>
                </a:cubicBezTo>
                <a:cubicBezTo>
                  <a:pt x="19" y="142"/>
                  <a:pt x="27" y="147"/>
                  <a:pt x="31" y="157"/>
                </a:cubicBezTo>
                <a:cubicBezTo>
                  <a:pt x="36" y="168"/>
                  <a:pt x="31" y="181"/>
                  <a:pt x="20" y="187"/>
                </a:cubicBezTo>
                <a:cubicBezTo>
                  <a:pt x="29" y="200"/>
                  <a:pt x="40" y="211"/>
                  <a:pt x="53" y="220"/>
                </a:cubicBezTo>
                <a:cubicBezTo>
                  <a:pt x="57" y="212"/>
                  <a:pt x="65" y="207"/>
                  <a:pt x="74" y="207"/>
                </a:cubicBezTo>
                <a:cubicBezTo>
                  <a:pt x="77" y="207"/>
                  <a:pt x="80" y="207"/>
                  <a:pt x="83" y="209"/>
                </a:cubicBezTo>
                <a:cubicBezTo>
                  <a:pt x="95" y="213"/>
                  <a:pt x="101" y="226"/>
                  <a:pt x="97" y="238"/>
                </a:cubicBezTo>
                <a:cubicBezTo>
                  <a:pt x="104" y="239"/>
                  <a:pt x="112" y="240"/>
                  <a:pt x="120" y="240"/>
                </a:cubicBezTo>
                <a:cubicBezTo>
                  <a:pt x="128" y="240"/>
                  <a:pt x="136" y="239"/>
                  <a:pt x="143" y="238"/>
                </a:cubicBezTo>
                <a:cubicBezTo>
                  <a:pt x="139" y="226"/>
                  <a:pt x="145" y="213"/>
                  <a:pt x="157" y="209"/>
                </a:cubicBezTo>
                <a:cubicBezTo>
                  <a:pt x="160" y="207"/>
                  <a:pt x="163" y="207"/>
                  <a:pt x="166" y="207"/>
                </a:cubicBezTo>
                <a:cubicBezTo>
                  <a:pt x="175" y="207"/>
                  <a:pt x="183" y="212"/>
                  <a:pt x="187" y="220"/>
                </a:cubicBezTo>
                <a:cubicBezTo>
                  <a:pt x="200" y="211"/>
                  <a:pt x="211" y="200"/>
                  <a:pt x="220" y="187"/>
                </a:cubicBezTo>
                <a:cubicBezTo>
                  <a:pt x="209" y="181"/>
                  <a:pt x="204" y="168"/>
                  <a:pt x="209" y="157"/>
                </a:cubicBezTo>
                <a:cubicBezTo>
                  <a:pt x="213" y="147"/>
                  <a:pt x="221" y="142"/>
                  <a:pt x="231" y="142"/>
                </a:cubicBezTo>
                <a:cubicBezTo>
                  <a:pt x="233" y="142"/>
                  <a:pt x="235" y="142"/>
                  <a:pt x="238" y="143"/>
                </a:cubicBezTo>
                <a:cubicBezTo>
                  <a:pt x="239" y="136"/>
                  <a:pt x="240" y="128"/>
                  <a:pt x="240" y="120"/>
                </a:cubicBezTo>
                <a:cubicBezTo>
                  <a:pt x="240" y="112"/>
                  <a:pt x="239" y="104"/>
                  <a:pt x="238" y="97"/>
                </a:cubicBezTo>
                <a:close/>
                <a:moveTo>
                  <a:pt x="224" y="127"/>
                </a:moveTo>
                <a:cubicBezTo>
                  <a:pt x="211" y="129"/>
                  <a:pt x="199" y="138"/>
                  <a:pt x="194" y="151"/>
                </a:cubicBezTo>
                <a:cubicBezTo>
                  <a:pt x="189" y="164"/>
                  <a:pt x="190" y="178"/>
                  <a:pt x="198" y="189"/>
                </a:cubicBezTo>
                <a:cubicBezTo>
                  <a:pt x="195" y="192"/>
                  <a:pt x="192" y="195"/>
                  <a:pt x="189" y="198"/>
                </a:cubicBezTo>
                <a:cubicBezTo>
                  <a:pt x="182" y="193"/>
                  <a:pt x="174" y="191"/>
                  <a:pt x="166" y="191"/>
                </a:cubicBezTo>
                <a:cubicBezTo>
                  <a:pt x="161" y="191"/>
                  <a:pt x="156" y="192"/>
                  <a:pt x="151" y="194"/>
                </a:cubicBezTo>
                <a:cubicBezTo>
                  <a:pt x="138" y="199"/>
                  <a:pt x="129" y="211"/>
                  <a:pt x="127" y="224"/>
                </a:cubicBezTo>
                <a:cubicBezTo>
                  <a:pt x="124" y="224"/>
                  <a:pt x="122" y="224"/>
                  <a:pt x="120" y="224"/>
                </a:cubicBezTo>
                <a:cubicBezTo>
                  <a:pt x="118" y="224"/>
                  <a:pt x="116" y="224"/>
                  <a:pt x="113" y="224"/>
                </a:cubicBezTo>
                <a:cubicBezTo>
                  <a:pt x="111" y="211"/>
                  <a:pt x="102" y="199"/>
                  <a:pt x="89" y="194"/>
                </a:cubicBezTo>
                <a:cubicBezTo>
                  <a:pt x="84" y="192"/>
                  <a:pt x="79" y="191"/>
                  <a:pt x="74" y="191"/>
                </a:cubicBezTo>
                <a:cubicBezTo>
                  <a:pt x="66" y="191"/>
                  <a:pt x="58" y="193"/>
                  <a:pt x="51" y="198"/>
                </a:cubicBezTo>
                <a:cubicBezTo>
                  <a:pt x="48" y="195"/>
                  <a:pt x="45" y="192"/>
                  <a:pt x="42" y="189"/>
                </a:cubicBezTo>
                <a:cubicBezTo>
                  <a:pt x="50" y="178"/>
                  <a:pt x="51" y="164"/>
                  <a:pt x="46" y="151"/>
                </a:cubicBezTo>
                <a:cubicBezTo>
                  <a:pt x="41" y="138"/>
                  <a:pt x="29" y="129"/>
                  <a:pt x="16" y="127"/>
                </a:cubicBezTo>
                <a:cubicBezTo>
                  <a:pt x="16" y="124"/>
                  <a:pt x="16" y="122"/>
                  <a:pt x="16" y="120"/>
                </a:cubicBezTo>
                <a:cubicBezTo>
                  <a:pt x="16" y="118"/>
                  <a:pt x="16" y="116"/>
                  <a:pt x="16" y="113"/>
                </a:cubicBezTo>
                <a:cubicBezTo>
                  <a:pt x="29" y="111"/>
                  <a:pt x="41" y="102"/>
                  <a:pt x="46" y="89"/>
                </a:cubicBezTo>
                <a:cubicBezTo>
                  <a:pt x="51" y="76"/>
                  <a:pt x="50" y="62"/>
                  <a:pt x="42" y="51"/>
                </a:cubicBezTo>
                <a:cubicBezTo>
                  <a:pt x="45" y="48"/>
                  <a:pt x="48" y="45"/>
                  <a:pt x="51" y="42"/>
                </a:cubicBezTo>
                <a:cubicBezTo>
                  <a:pt x="58" y="47"/>
                  <a:pt x="66" y="49"/>
                  <a:pt x="74" y="49"/>
                </a:cubicBezTo>
                <a:cubicBezTo>
                  <a:pt x="79" y="49"/>
                  <a:pt x="84" y="48"/>
                  <a:pt x="89" y="46"/>
                </a:cubicBezTo>
                <a:cubicBezTo>
                  <a:pt x="102" y="41"/>
                  <a:pt x="111" y="29"/>
                  <a:pt x="113" y="16"/>
                </a:cubicBezTo>
                <a:cubicBezTo>
                  <a:pt x="116" y="16"/>
                  <a:pt x="118" y="16"/>
                  <a:pt x="120" y="16"/>
                </a:cubicBezTo>
                <a:cubicBezTo>
                  <a:pt x="122" y="16"/>
                  <a:pt x="124" y="16"/>
                  <a:pt x="127" y="16"/>
                </a:cubicBezTo>
                <a:cubicBezTo>
                  <a:pt x="129" y="29"/>
                  <a:pt x="138" y="41"/>
                  <a:pt x="151" y="46"/>
                </a:cubicBezTo>
                <a:cubicBezTo>
                  <a:pt x="156" y="48"/>
                  <a:pt x="161" y="49"/>
                  <a:pt x="166" y="49"/>
                </a:cubicBezTo>
                <a:cubicBezTo>
                  <a:pt x="174" y="49"/>
                  <a:pt x="182" y="47"/>
                  <a:pt x="189" y="42"/>
                </a:cubicBezTo>
                <a:cubicBezTo>
                  <a:pt x="192" y="45"/>
                  <a:pt x="195" y="48"/>
                  <a:pt x="198" y="51"/>
                </a:cubicBezTo>
                <a:cubicBezTo>
                  <a:pt x="190" y="62"/>
                  <a:pt x="189" y="76"/>
                  <a:pt x="194" y="89"/>
                </a:cubicBezTo>
                <a:cubicBezTo>
                  <a:pt x="199" y="102"/>
                  <a:pt x="211" y="111"/>
                  <a:pt x="224" y="113"/>
                </a:cubicBezTo>
                <a:cubicBezTo>
                  <a:pt x="224" y="116"/>
                  <a:pt x="224" y="118"/>
                  <a:pt x="224" y="120"/>
                </a:cubicBezTo>
                <a:cubicBezTo>
                  <a:pt x="224" y="122"/>
                  <a:pt x="224" y="124"/>
                  <a:pt x="224" y="127"/>
                </a:cubicBez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586" name="Freeform 532"/>
          <p:cNvSpPr>
            <a:spLocks noEditPoints="1"/>
          </p:cNvSpPr>
          <p:nvPr/>
        </p:nvSpPr>
        <p:spPr>
          <a:xfrm>
            <a:off x="1957388" y="5354638"/>
            <a:ext cx="180975" cy="180975"/>
          </a:xfrm>
          <a:custGeom>
            <a:avLst/>
            <a:gdLst/>
            <a:ahLst/>
            <a:cxnLst>
              <a:cxn ang="0">
                <a:pos x="146214873" y="0"/>
              </a:cxn>
              <a:cxn ang="0">
                <a:pos x="0" y="146214873"/>
              </a:cxn>
              <a:cxn ang="0">
                <a:pos x="146214873" y="292428131"/>
              </a:cxn>
              <a:cxn ang="0">
                <a:pos x="292428131" y="146214873"/>
              </a:cxn>
              <a:cxn ang="0">
                <a:pos x="146214873" y="0"/>
              </a:cxn>
              <a:cxn ang="0">
                <a:pos x="146214873" y="250651991"/>
              </a:cxn>
              <a:cxn ang="0">
                <a:pos x="41776140" y="146214873"/>
              </a:cxn>
              <a:cxn ang="0">
                <a:pos x="146214873" y="41776140"/>
              </a:cxn>
              <a:cxn ang="0">
                <a:pos x="250651991" y="146214873"/>
              </a:cxn>
              <a:cxn ang="0">
                <a:pos x="146214873" y="250651991"/>
              </a:cxn>
            </a:cxnLst>
            <a:pathLst>
              <a:path w="112" h="112">
                <a:moveTo>
                  <a:pt x="56" y="0"/>
                </a:moveTo>
                <a:cubicBezTo>
                  <a:pt x="25" y="0"/>
                  <a:pt x="0" y="25"/>
                  <a:pt x="0" y="56"/>
                </a:cubicBezTo>
                <a:cubicBezTo>
                  <a:pt x="0" y="87"/>
                  <a:pt x="25" y="112"/>
                  <a:pt x="56" y="112"/>
                </a:cubicBezTo>
                <a:cubicBezTo>
                  <a:pt x="87" y="112"/>
                  <a:pt x="112" y="87"/>
                  <a:pt x="112" y="56"/>
                </a:cubicBezTo>
                <a:cubicBezTo>
                  <a:pt x="112" y="25"/>
                  <a:pt x="87" y="0"/>
                  <a:pt x="56" y="0"/>
                </a:cubicBezTo>
                <a:close/>
                <a:moveTo>
                  <a:pt x="56" y="96"/>
                </a:moveTo>
                <a:cubicBezTo>
                  <a:pt x="34" y="96"/>
                  <a:pt x="16" y="78"/>
                  <a:pt x="16" y="56"/>
                </a:cubicBezTo>
                <a:cubicBezTo>
                  <a:pt x="16" y="34"/>
                  <a:pt x="34" y="16"/>
                  <a:pt x="56" y="16"/>
                </a:cubicBezTo>
                <a:cubicBezTo>
                  <a:pt x="78" y="16"/>
                  <a:pt x="96" y="34"/>
                  <a:pt x="96" y="56"/>
                </a:cubicBezTo>
                <a:cubicBezTo>
                  <a:pt x="96" y="78"/>
                  <a:pt x="78" y="96"/>
                  <a:pt x="56" y="96"/>
                </a:cubicBez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587" name="Freeform 533"/>
          <p:cNvSpPr>
            <a:spLocks noEditPoints="1"/>
          </p:cNvSpPr>
          <p:nvPr/>
        </p:nvSpPr>
        <p:spPr>
          <a:xfrm>
            <a:off x="9931400" y="5937250"/>
            <a:ext cx="387350" cy="387350"/>
          </a:xfrm>
          <a:custGeom>
            <a:avLst/>
            <a:gdLst/>
            <a:ahLst/>
            <a:cxnLst>
              <a:cxn ang="0">
                <a:pos x="573069799" y="140662925"/>
              </a:cxn>
              <a:cxn ang="0">
                <a:pos x="565255013" y="59911747"/>
              </a:cxn>
              <a:cxn ang="0">
                <a:pos x="484503836" y="52096961"/>
              </a:cxn>
              <a:cxn ang="0">
                <a:pos x="312583380" y="0"/>
              </a:cxn>
              <a:cxn ang="0">
                <a:pos x="91170892" y="91170892"/>
              </a:cxn>
              <a:cxn ang="0">
                <a:pos x="0" y="312583380"/>
              </a:cxn>
              <a:cxn ang="0">
                <a:pos x="91170892" y="533995868"/>
              </a:cxn>
              <a:cxn ang="0">
                <a:pos x="312583380" y="625166760"/>
              </a:cxn>
              <a:cxn ang="0">
                <a:pos x="531392553" y="533995868"/>
              </a:cxn>
              <a:cxn ang="0">
                <a:pos x="625166760" y="312583380"/>
              </a:cxn>
              <a:cxn ang="0">
                <a:pos x="573069799" y="140662925"/>
              </a:cxn>
              <a:cxn ang="0">
                <a:pos x="502738337" y="502738337"/>
              </a:cxn>
              <a:cxn ang="0">
                <a:pos x="312583380" y="583489514"/>
              </a:cxn>
              <a:cxn ang="0">
                <a:pos x="119823495" y="502738337"/>
              </a:cxn>
              <a:cxn ang="0">
                <a:pos x="41677246" y="312583380"/>
              </a:cxn>
              <a:cxn ang="0">
                <a:pos x="119823495" y="119823495"/>
              </a:cxn>
              <a:cxn ang="0">
                <a:pos x="312583380" y="41677246"/>
              </a:cxn>
              <a:cxn ang="0">
                <a:pos x="458456162" y="85961035"/>
              </a:cxn>
              <a:cxn ang="0">
                <a:pos x="474084121" y="151082640"/>
              </a:cxn>
              <a:cxn ang="0">
                <a:pos x="539205726" y="166710598"/>
              </a:cxn>
              <a:cxn ang="0">
                <a:pos x="583489514" y="312583380"/>
              </a:cxn>
              <a:cxn ang="0">
                <a:pos x="502738337" y="502738337"/>
              </a:cxn>
            </a:cxnLst>
            <a:pathLst>
              <a:path w="240" h="240">
                <a:moveTo>
                  <a:pt x="220" y="54"/>
                </a:moveTo>
                <a:cubicBezTo>
                  <a:pt x="226" y="44"/>
                  <a:pt x="225" y="32"/>
                  <a:pt x="217" y="23"/>
                </a:cubicBezTo>
                <a:cubicBezTo>
                  <a:pt x="208" y="15"/>
                  <a:pt x="196" y="14"/>
                  <a:pt x="186" y="20"/>
                </a:cubicBezTo>
                <a:cubicBezTo>
                  <a:pt x="167" y="7"/>
                  <a:pt x="144" y="0"/>
                  <a:pt x="120" y="0"/>
                </a:cubicBezTo>
                <a:cubicBezTo>
                  <a:pt x="87" y="0"/>
                  <a:pt x="57" y="12"/>
                  <a:pt x="35" y="35"/>
                </a:cubicBezTo>
                <a:cubicBezTo>
                  <a:pt x="12" y="58"/>
                  <a:pt x="0" y="88"/>
                  <a:pt x="0" y="120"/>
                </a:cubicBezTo>
                <a:cubicBezTo>
                  <a:pt x="0" y="152"/>
                  <a:pt x="12" y="182"/>
                  <a:pt x="35" y="205"/>
                </a:cubicBezTo>
                <a:cubicBezTo>
                  <a:pt x="57" y="227"/>
                  <a:pt x="87" y="240"/>
                  <a:pt x="120" y="240"/>
                </a:cubicBezTo>
                <a:cubicBezTo>
                  <a:pt x="152" y="240"/>
                  <a:pt x="182" y="227"/>
                  <a:pt x="204" y="205"/>
                </a:cubicBezTo>
                <a:cubicBezTo>
                  <a:pt x="227" y="182"/>
                  <a:pt x="240" y="152"/>
                  <a:pt x="240" y="120"/>
                </a:cubicBezTo>
                <a:cubicBezTo>
                  <a:pt x="240" y="96"/>
                  <a:pt x="233" y="73"/>
                  <a:pt x="220" y="54"/>
                </a:cubicBezTo>
                <a:close/>
                <a:moveTo>
                  <a:pt x="193" y="193"/>
                </a:moveTo>
                <a:cubicBezTo>
                  <a:pt x="173" y="213"/>
                  <a:pt x="147" y="224"/>
                  <a:pt x="120" y="224"/>
                </a:cubicBezTo>
                <a:cubicBezTo>
                  <a:pt x="92" y="224"/>
                  <a:pt x="66" y="213"/>
                  <a:pt x="46" y="193"/>
                </a:cubicBezTo>
                <a:cubicBezTo>
                  <a:pt x="26" y="174"/>
                  <a:pt x="16" y="148"/>
                  <a:pt x="16" y="120"/>
                </a:cubicBezTo>
                <a:cubicBezTo>
                  <a:pt x="16" y="92"/>
                  <a:pt x="26" y="66"/>
                  <a:pt x="46" y="46"/>
                </a:cubicBezTo>
                <a:cubicBezTo>
                  <a:pt x="66" y="27"/>
                  <a:pt x="92" y="16"/>
                  <a:pt x="120" y="16"/>
                </a:cubicBezTo>
                <a:cubicBezTo>
                  <a:pt x="140" y="16"/>
                  <a:pt x="160" y="22"/>
                  <a:pt x="176" y="33"/>
                </a:cubicBezTo>
                <a:cubicBezTo>
                  <a:pt x="173" y="41"/>
                  <a:pt x="175" y="51"/>
                  <a:pt x="182" y="58"/>
                </a:cubicBezTo>
                <a:cubicBezTo>
                  <a:pt x="189" y="65"/>
                  <a:pt x="199" y="67"/>
                  <a:pt x="207" y="64"/>
                </a:cubicBezTo>
                <a:cubicBezTo>
                  <a:pt x="218" y="80"/>
                  <a:pt x="224" y="100"/>
                  <a:pt x="224" y="120"/>
                </a:cubicBezTo>
                <a:cubicBezTo>
                  <a:pt x="224" y="148"/>
                  <a:pt x="213" y="174"/>
                  <a:pt x="193" y="193"/>
                </a:cubicBez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588" name="Oval 534"/>
          <p:cNvSpPr/>
          <p:nvPr/>
        </p:nvSpPr>
        <p:spPr>
          <a:xfrm>
            <a:off x="10047288" y="6053138"/>
            <a:ext cx="155575" cy="155575"/>
          </a:xfrm>
          <a:prstGeom prst="ellipse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589" name="Freeform 535"/>
          <p:cNvSpPr>
            <a:spLocks noEditPoints="1"/>
          </p:cNvSpPr>
          <p:nvPr/>
        </p:nvSpPr>
        <p:spPr>
          <a:xfrm>
            <a:off x="10661650" y="5937250"/>
            <a:ext cx="311150" cy="3873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614918125"/>
              </a:cxn>
              <a:cxn ang="0">
                <a:pos x="493950625" y="614918125"/>
              </a:cxn>
              <a:cxn ang="0">
                <a:pos x="493950625" y="0"/>
              </a:cxn>
              <a:cxn ang="0">
                <a:pos x="0" y="0"/>
              </a:cxn>
              <a:cxn ang="0">
                <a:pos x="451108763" y="40322500"/>
              </a:cxn>
              <a:cxn ang="0">
                <a:pos x="451108763" y="120967500"/>
              </a:cxn>
              <a:cxn ang="0">
                <a:pos x="40322500" y="120967500"/>
              </a:cxn>
              <a:cxn ang="0">
                <a:pos x="40322500" y="40322500"/>
              </a:cxn>
              <a:cxn ang="0">
                <a:pos x="451108763" y="40322500"/>
              </a:cxn>
              <a:cxn ang="0">
                <a:pos x="40322500" y="574595625"/>
              </a:cxn>
              <a:cxn ang="0">
                <a:pos x="40322500" y="163810950"/>
              </a:cxn>
              <a:cxn ang="0">
                <a:pos x="451108763" y="163810950"/>
              </a:cxn>
              <a:cxn ang="0">
                <a:pos x="451108763" y="574595625"/>
              </a:cxn>
              <a:cxn ang="0">
                <a:pos x="40322500" y="574595625"/>
              </a:cxn>
            </a:cxnLst>
            <a:pathLst>
              <a:path w="196" h="244">
                <a:moveTo>
                  <a:pt x="0" y="0"/>
                </a:moveTo>
                <a:lnTo>
                  <a:pt x="0" y="244"/>
                </a:lnTo>
                <a:lnTo>
                  <a:pt x="196" y="244"/>
                </a:lnTo>
                <a:lnTo>
                  <a:pt x="196" y="0"/>
                </a:lnTo>
                <a:lnTo>
                  <a:pt x="0" y="0"/>
                </a:lnTo>
                <a:close/>
                <a:moveTo>
                  <a:pt x="179" y="16"/>
                </a:moveTo>
                <a:lnTo>
                  <a:pt x="179" y="48"/>
                </a:lnTo>
                <a:lnTo>
                  <a:pt x="16" y="48"/>
                </a:lnTo>
                <a:lnTo>
                  <a:pt x="16" y="16"/>
                </a:lnTo>
                <a:lnTo>
                  <a:pt x="179" y="16"/>
                </a:lnTo>
                <a:close/>
                <a:moveTo>
                  <a:pt x="16" y="228"/>
                </a:moveTo>
                <a:lnTo>
                  <a:pt x="16" y="65"/>
                </a:lnTo>
                <a:lnTo>
                  <a:pt x="179" y="65"/>
                </a:lnTo>
                <a:lnTo>
                  <a:pt x="179" y="228"/>
                </a:lnTo>
                <a:lnTo>
                  <a:pt x="16" y="228"/>
                </a:lnTo>
                <a:close/>
              </a:path>
            </a:pathLst>
          </a:custGeom>
          <a:solidFill>
            <a:srgbClr val="2BB673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590" name="Rectangle 536"/>
          <p:cNvSpPr/>
          <p:nvPr/>
        </p:nvSpPr>
        <p:spPr>
          <a:xfrm>
            <a:off x="10714038" y="6065838"/>
            <a:ext cx="50800" cy="52387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591" name="Rectangle 537"/>
          <p:cNvSpPr/>
          <p:nvPr/>
        </p:nvSpPr>
        <p:spPr>
          <a:xfrm>
            <a:off x="10791825" y="6065838"/>
            <a:ext cx="50800" cy="52387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592" name="Rectangle 538"/>
          <p:cNvSpPr/>
          <p:nvPr/>
        </p:nvSpPr>
        <p:spPr>
          <a:xfrm>
            <a:off x="10868025" y="6065838"/>
            <a:ext cx="52388" cy="52387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593" name="Rectangle 539"/>
          <p:cNvSpPr/>
          <p:nvPr/>
        </p:nvSpPr>
        <p:spPr>
          <a:xfrm>
            <a:off x="10714038" y="6143625"/>
            <a:ext cx="50800" cy="50800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594" name="Rectangle 540"/>
          <p:cNvSpPr/>
          <p:nvPr/>
        </p:nvSpPr>
        <p:spPr>
          <a:xfrm>
            <a:off x="10791825" y="6143625"/>
            <a:ext cx="50800" cy="50800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595" name="Rectangle 541"/>
          <p:cNvSpPr/>
          <p:nvPr/>
        </p:nvSpPr>
        <p:spPr>
          <a:xfrm>
            <a:off x="10868025" y="6143625"/>
            <a:ext cx="52388" cy="50800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596" name="Rectangle 542"/>
          <p:cNvSpPr/>
          <p:nvPr/>
        </p:nvSpPr>
        <p:spPr>
          <a:xfrm>
            <a:off x="10714038" y="6221413"/>
            <a:ext cx="50800" cy="50800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597" name="Rectangle 543"/>
          <p:cNvSpPr/>
          <p:nvPr/>
        </p:nvSpPr>
        <p:spPr>
          <a:xfrm>
            <a:off x="10791825" y="6221413"/>
            <a:ext cx="50800" cy="50800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598" name="Rectangle 544"/>
          <p:cNvSpPr/>
          <p:nvPr/>
        </p:nvSpPr>
        <p:spPr>
          <a:xfrm>
            <a:off x="10868025" y="6221413"/>
            <a:ext cx="52388" cy="50800"/>
          </a:xfrm>
          <a:prstGeom prst="rect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599" name="Oval 545"/>
          <p:cNvSpPr/>
          <p:nvPr/>
        </p:nvSpPr>
        <p:spPr>
          <a:xfrm>
            <a:off x="4619625" y="4203700"/>
            <a:ext cx="77788" cy="77788"/>
          </a:xfrm>
          <a:prstGeom prst="ellipse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8600" name="Oval 546"/>
          <p:cNvSpPr/>
          <p:nvPr/>
        </p:nvSpPr>
        <p:spPr>
          <a:xfrm>
            <a:off x="4773613" y="4203700"/>
            <a:ext cx="77787" cy="77788"/>
          </a:xfrm>
          <a:prstGeom prst="ellipse">
            <a:avLst/>
          </a:prstGeom>
          <a:solidFill>
            <a:srgbClr val="2BB673"/>
          </a:solidFill>
          <a:ln w="9525">
            <a:noFill/>
          </a:ln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411" name="矩形 410"/>
          <p:cNvSpPr/>
          <p:nvPr/>
        </p:nvSpPr>
        <p:spPr>
          <a:xfrm>
            <a:off x="0" y="0"/>
            <a:ext cx="12192000" cy="1608138"/>
          </a:xfrm>
          <a:prstGeom prst="rect">
            <a:avLst/>
          </a:prstGeom>
          <a:solidFill>
            <a:srgbClr val="2B3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602" name="文本框 411"/>
          <p:cNvSpPr txBox="1"/>
          <p:nvPr/>
        </p:nvSpPr>
        <p:spPr>
          <a:xfrm>
            <a:off x="2427288" y="168275"/>
            <a:ext cx="7331075" cy="13239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赠送图标大集合</a:t>
            </a:r>
            <a:endParaRPr lang="zh-CN" altLang="en-US" sz="8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42" name="图片 3"/>
          <p:cNvPicPr>
            <a:picLocks noChangeAspect="1"/>
          </p:cNvPicPr>
          <p:nvPr/>
        </p:nvPicPr>
        <p:blipFill>
          <a:blip r:embed="rId1"/>
          <a:srcRect t="13725" b="1787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0243" name="组合 50"/>
          <p:cNvGrpSpPr/>
          <p:nvPr/>
        </p:nvGrpSpPr>
        <p:grpSpPr>
          <a:xfrm>
            <a:off x="4121150" y="1279525"/>
            <a:ext cx="3959225" cy="3454400"/>
            <a:chOff x="680297" y="1991351"/>
            <a:chExt cx="4014960" cy="3455048"/>
          </a:xfrm>
        </p:grpSpPr>
        <p:sp>
          <p:nvSpPr>
            <p:cNvPr id="10245" name="文本框 51"/>
            <p:cNvSpPr txBox="1"/>
            <p:nvPr/>
          </p:nvSpPr>
          <p:spPr>
            <a:xfrm>
              <a:off x="680297" y="4676958"/>
              <a:ext cx="4014960" cy="76944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44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ADD YOUR TITLE HEHE</a:t>
              </a:r>
              <a:endParaRPr lang="zh-CN" altLang="en-US" sz="44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0246" name="文本框 53"/>
            <p:cNvSpPr txBox="1"/>
            <p:nvPr/>
          </p:nvSpPr>
          <p:spPr>
            <a:xfrm>
              <a:off x="1463085" y="1991351"/>
              <a:ext cx="2438294" cy="315471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99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zh-CN" altLang="en-US" sz="199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10244" name="矩形 33"/>
          <p:cNvSpPr/>
          <p:nvPr/>
        </p:nvSpPr>
        <p:spPr>
          <a:xfrm>
            <a:off x="2889250" y="4733925"/>
            <a:ext cx="6413500" cy="4302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defTabSz="1216025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draw the text box size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read the instructions and more work at the end of the template.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266" name="图片 3"/>
          <p:cNvPicPr>
            <a:picLocks noChangeAspect="1"/>
          </p:cNvPicPr>
          <p:nvPr/>
        </p:nvPicPr>
        <p:blipFill>
          <a:blip r:embed="rId1"/>
          <a:srcRect t="13725" b="1787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7" name="文本框 6"/>
          <p:cNvSpPr txBox="1"/>
          <p:nvPr/>
        </p:nvSpPr>
        <p:spPr>
          <a:xfrm>
            <a:off x="0" y="0"/>
            <a:ext cx="3959225" cy="7699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400" dirty="0">
                <a:solidFill>
                  <a:schemeClr val="bg1"/>
                </a:solidFill>
                <a:latin typeface="Agency FB" panose="020B0503020202020204" pitchFamily="34" charset="0"/>
              </a:rPr>
              <a:t>ADD YOUR TITLE HEHE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1268" name="图片 7"/>
          <p:cNvPicPr>
            <a:picLocks noChangeAspect="1"/>
          </p:cNvPicPr>
          <p:nvPr/>
        </p:nvPicPr>
        <p:blipFill>
          <a:blip r:embed="rId2"/>
          <a:srcRect t="11668" r="54758" b="12543"/>
          <a:stretch>
            <a:fillRect/>
          </a:stretch>
        </p:blipFill>
        <p:spPr>
          <a:xfrm>
            <a:off x="760413" y="2168525"/>
            <a:ext cx="2647950" cy="35528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1269" name="组合 8"/>
          <p:cNvGrpSpPr/>
          <p:nvPr/>
        </p:nvGrpSpPr>
        <p:grpSpPr>
          <a:xfrm>
            <a:off x="3713163" y="2168525"/>
            <a:ext cx="2452687" cy="3552825"/>
            <a:chOff x="3712982" y="2167861"/>
            <a:chExt cx="2453263" cy="3554124"/>
          </a:xfrm>
        </p:grpSpPr>
        <p:sp>
          <p:nvSpPr>
            <p:cNvPr id="10" name="Rectangle 8"/>
            <p:cNvSpPr/>
            <p:nvPr/>
          </p:nvSpPr>
          <p:spPr>
            <a:xfrm>
              <a:off x="3712982" y="2375900"/>
              <a:ext cx="2453263" cy="3346085"/>
            </a:xfrm>
            <a:prstGeom prst="rect">
              <a:avLst/>
            </a:prstGeom>
            <a:noFill/>
            <a:ln>
              <a:solidFill>
                <a:srgbClr val="ADBA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19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Trapezoid 10@|1FFC:3506772|FBC:16777215|LFC:16777215|LBC:16777215"/>
            <p:cNvSpPr/>
            <p:nvPr/>
          </p:nvSpPr>
          <p:spPr>
            <a:xfrm>
              <a:off x="4192520" y="2169450"/>
              <a:ext cx="1494188" cy="206450"/>
            </a:xfrm>
            <a:prstGeom prst="trapezoid">
              <a:avLst>
                <a:gd name="adj" fmla="val 6792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19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Pentagon 9@|1FFC:4308095|FBC:16777215|LFC:16777215|LBC:16777215"/>
            <p:cNvSpPr/>
            <p:nvPr/>
          </p:nvSpPr>
          <p:spPr>
            <a:xfrm rot="5400000">
              <a:off x="4442544" y="2055982"/>
              <a:ext cx="994138" cy="1217899"/>
            </a:xfrm>
            <a:prstGeom prst="homePlate">
              <a:avLst>
                <a:gd name="adj" fmla="val 3172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19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Freeform 62"/>
            <p:cNvSpPr>
              <a:spLocks noChangeAspect="1" noEditPoints="1"/>
            </p:cNvSpPr>
            <p:nvPr/>
          </p:nvSpPr>
          <p:spPr bwMode="auto">
            <a:xfrm>
              <a:off x="4679996" y="2372724"/>
              <a:ext cx="520822" cy="525654"/>
            </a:xfrm>
            <a:custGeom>
              <a:avLst/>
              <a:gdLst/>
              <a:ahLst/>
              <a:cxnLst>
                <a:cxn ang="0">
                  <a:pos x="58" y="33"/>
                </a:cxn>
                <a:cxn ang="0">
                  <a:pos x="57" y="34"/>
                </a:cxn>
                <a:cxn ang="0">
                  <a:pos x="50" y="35"/>
                </a:cxn>
                <a:cxn ang="0">
                  <a:pos x="49" y="39"/>
                </a:cxn>
                <a:cxn ang="0">
                  <a:pos x="53" y="44"/>
                </a:cxn>
                <a:cxn ang="0">
                  <a:pos x="53" y="45"/>
                </a:cxn>
                <a:cxn ang="0">
                  <a:pos x="53" y="46"/>
                </a:cxn>
                <a:cxn ang="0">
                  <a:pos x="45" y="53"/>
                </a:cxn>
                <a:cxn ang="0">
                  <a:pos x="44" y="52"/>
                </a:cxn>
                <a:cxn ang="0">
                  <a:pos x="39" y="48"/>
                </a:cxn>
                <a:cxn ang="0">
                  <a:pos x="36" y="50"/>
                </a:cxn>
                <a:cxn ang="0">
                  <a:pos x="34" y="57"/>
                </a:cxn>
                <a:cxn ang="0">
                  <a:pos x="33" y="58"/>
                </a:cxn>
                <a:cxn ang="0">
                  <a:pos x="25" y="58"/>
                </a:cxn>
                <a:cxn ang="0">
                  <a:pos x="23" y="57"/>
                </a:cxn>
                <a:cxn ang="0">
                  <a:pos x="22" y="50"/>
                </a:cxn>
                <a:cxn ang="0">
                  <a:pos x="19" y="48"/>
                </a:cxn>
                <a:cxn ang="0">
                  <a:pos x="14" y="52"/>
                </a:cxn>
                <a:cxn ang="0">
                  <a:pos x="13" y="53"/>
                </a:cxn>
                <a:cxn ang="0">
                  <a:pos x="12" y="52"/>
                </a:cxn>
                <a:cxn ang="0">
                  <a:pos x="5" y="46"/>
                </a:cxn>
                <a:cxn ang="0">
                  <a:pos x="5" y="45"/>
                </a:cxn>
                <a:cxn ang="0">
                  <a:pos x="5" y="44"/>
                </a:cxn>
                <a:cxn ang="0">
                  <a:pos x="9" y="39"/>
                </a:cxn>
                <a:cxn ang="0">
                  <a:pos x="8" y="35"/>
                </a:cxn>
                <a:cxn ang="0">
                  <a:pos x="1" y="34"/>
                </a:cxn>
                <a:cxn ang="0">
                  <a:pos x="0" y="33"/>
                </a:cxn>
                <a:cxn ang="0">
                  <a:pos x="0" y="24"/>
                </a:cxn>
                <a:cxn ang="0">
                  <a:pos x="1" y="23"/>
                </a:cxn>
                <a:cxn ang="0">
                  <a:pos x="8" y="22"/>
                </a:cxn>
                <a:cxn ang="0">
                  <a:pos x="9" y="18"/>
                </a:cxn>
                <a:cxn ang="0">
                  <a:pos x="5" y="13"/>
                </a:cxn>
                <a:cxn ang="0">
                  <a:pos x="5" y="12"/>
                </a:cxn>
                <a:cxn ang="0">
                  <a:pos x="5" y="11"/>
                </a:cxn>
                <a:cxn ang="0">
                  <a:pos x="13" y="5"/>
                </a:cxn>
                <a:cxn ang="0">
                  <a:pos x="14" y="5"/>
                </a:cxn>
                <a:cxn ang="0">
                  <a:pos x="19" y="9"/>
                </a:cxn>
                <a:cxn ang="0">
                  <a:pos x="22" y="8"/>
                </a:cxn>
                <a:cxn ang="0">
                  <a:pos x="23" y="1"/>
                </a:cxn>
                <a:cxn ang="0">
                  <a:pos x="25" y="0"/>
                </a:cxn>
                <a:cxn ang="0">
                  <a:pos x="33" y="0"/>
                </a:cxn>
                <a:cxn ang="0">
                  <a:pos x="34" y="1"/>
                </a:cxn>
                <a:cxn ang="0">
                  <a:pos x="36" y="8"/>
                </a:cxn>
                <a:cxn ang="0">
                  <a:pos x="39" y="9"/>
                </a:cxn>
                <a:cxn ang="0">
                  <a:pos x="44" y="5"/>
                </a:cxn>
                <a:cxn ang="0">
                  <a:pos x="45" y="5"/>
                </a:cxn>
                <a:cxn ang="0">
                  <a:pos x="46" y="5"/>
                </a:cxn>
                <a:cxn ang="0">
                  <a:pos x="52" y="12"/>
                </a:cxn>
                <a:cxn ang="0">
                  <a:pos x="53" y="12"/>
                </a:cxn>
                <a:cxn ang="0">
                  <a:pos x="52" y="13"/>
                </a:cxn>
                <a:cxn ang="0">
                  <a:pos x="48" y="18"/>
                </a:cxn>
                <a:cxn ang="0">
                  <a:pos x="50" y="22"/>
                </a:cxn>
                <a:cxn ang="0">
                  <a:pos x="57" y="23"/>
                </a:cxn>
                <a:cxn ang="0">
                  <a:pos x="58" y="25"/>
                </a:cxn>
                <a:cxn ang="0">
                  <a:pos x="58" y="33"/>
                </a:cxn>
                <a:cxn ang="0">
                  <a:pos x="29" y="19"/>
                </a:cxn>
                <a:cxn ang="0">
                  <a:pos x="19" y="29"/>
                </a:cxn>
                <a:cxn ang="0">
                  <a:pos x="29" y="38"/>
                </a:cxn>
                <a:cxn ang="0">
                  <a:pos x="39" y="29"/>
                </a:cxn>
                <a:cxn ang="0">
                  <a:pos x="29" y="19"/>
                </a:cxn>
              </a:cxnLst>
              <a:rect l="0" t="0" r="r" b="b"/>
              <a:pathLst>
                <a:path w="58" h="58">
                  <a:moveTo>
                    <a:pt x="58" y="33"/>
                  </a:moveTo>
                  <a:cubicBezTo>
                    <a:pt x="58" y="34"/>
                    <a:pt x="58" y="34"/>
                    <a:pt x="57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7"/>
                    <a:pt x="49" y="38"/>
                    <a:pt x="49" y="39"/>
                  </a:cubicBezTo>
                  <a:cubicBezTo>
                    <a:pt x="50" y="41"/>
                    <a:pt x="51" y="42"/>
                    <a:pt x="53" y="44"/>
                  </a:cubicBezTo>
                  <a:cubicBezTo>
                    <a:pt x="53" y="44"/>
                    <a:pt x="53" y="45"/>
                    <a:pt x="53" y="45"/>
                  </a:cubicBezTo>
                  <a:cubicBezTo>
                    <a:pt x="53" y="45"/>
                    <a:pt x="53" y="46"/>
                    <a:pt x="53" y="46"/>
                  </a:cubicBezTo>
                  <a:cubicBezTo>
                    <a:pt x="52" y="47"/>
                    <a:pt x="47" y="53"/>
                    <a:pt x="45" y="53"/>
                  </a:cubicBezTo>
                  <a:cubicBezTo>
                    <a:pt x="45" y="53"/>
                    <a:pt x="45" y="53"/>
                    <a:pt x="44" y="52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38" y="49"/>
                    <a:pt x="37" y="49"/>
                    <a:pt x="36" y="50"/>
                  </a:cubicBezTo>
                  <a:cubicBezTo>
                    <a:pt x="35" y="52"/>
                    <a:pt x="35" y="55"/>
                    <a:pt x="34" y="57"/>
                  </a:cubicBezTo>
                  <a:cubicBezTo>
                    <a:pt x="34" y="57"/>
                    <a:pt x="34" y="58"/>
                    <a:pt x="33" y="58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24" y="58"/>
                    <a:pt x="23" y="57"/>
                    <a:pt x="23" y="57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1" y="49"/>
                    <a:pt x="20" y="49"/>
                    <a:pt x="19" y="48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2" y="53"/>
                    <a:pt x="12" y="53"/>
                    <a:pt x="12" y="52"/>
                  </a:cubicBezTo>
                  <a:cubicBezTo>
                    <a:pt x="10" y="50"/>
                    <a:pt x="7" y="48"/>
                    <a:pt x="5" y="46"/>
                  </a:cubicBezTo>
                  <a:cubicBezTo>
                    <a:pt x="5" y="46"/>
                    <a:pt x="5" y="45"/>
                    <a:pt x="5" y="45"/>
                  </a:cubicBezTo>
                  <a:cubicBezTo>
                    <a:pt x="5" y="45"/>
                    <a:pt x="5" y="44"/>
                    <a:pt x="5" y="44"/>
                  </a:cubicBezTo>
                  <a:cubicBezTo>
                    <a:pt x="7" y="42"/>
                    <a:pt x="8" y="41"/>
                    <a:pt x="9" y="39"/>
                  </a:cubicBezTo>
                  <a:cubicBezTo>
                    <a:pt x="9" y="38"/>
                    <a:pt x="8" y="37"/>
                    <a:pt x="8" y="35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4"/>
                    <a:pt x="0" y="33"/>
                    <a:pt x="0" y="3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3"/>
                    <a:pt x="1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1"/>
                    <a:pt x="9" y="20"/>
                    <a:pt x="9" y="18"/>
                  </a:cubicBezTo>
                  <a:cubicBezTo>
                    <a:pt x="8" y="17"/>
                    <a:pt x="7" y="15"/>
                    <a:pt x="5" y="13"/>
                  </a:cubicBezTo>
                  <a:cubicBezTo>
                    <a:pt x="5" y="13"/>
                    <a:pt x="5" y="13"/>
                    <a:pt x="5" y="12"/>
                  </a:cubicBezTo>
                  <a:cubicBezTo>
                    <a:pt x="5" y="12"/>
                    <a:pt x="5" y="12"/>
                    <a:pt x="5" y="11"/>
                  </a:cubicBezTo>
                  <a:cubicBezTo>
                    <a:pt x="6" y="10"/>
                    <a:pt x="11" y="5"/>
                    <a:pt x="13" y="5"/>
                  </a:cubicBezTo>
                  <a:cubicBezTo>
                    <a:pt x="13" y="5"/>
                    <a:pt x="13" y="5"/>
                    <a:pt x="14" y="5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9"/>
                    <a:pt x="21" y="8"/>
                    <a:pt x="22" y="8"/>
                  </a:cubicBezTo>
                  <a:cubicBezTo>
                    <a:pt x="22" y="5"/>
                    <a:pt x="23" y="3"/>
                    <a:pt x="23" y="1"/>
                  </a:cubicBezTo>
                  <a:cubicBezTo>
                    <a:pt x="23" y="0"/>
                    <a:pt x="24" y="0"/>
                    <a:pt x="25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4" y="0"/>
                    <a:pt x="34" y="0"/>
                    <a:pt x="34" y="1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7" y="8"/>
                    <a:pt x="38" y="9"/>
                    <a:pt x="39" y="9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8" y="7"/>
                    <a:pt x="51" y="9"/>
                    <a:pt x="52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3"/>
                    <a:pt x="53" y="13"/>
                    <a:pt x="52" y="13"/>
                  </a:cubicBezTo>
                  <a:cubicBezTo>
                    <a:pt x="51" y="15"/>
                    <a:pt x="50" y="17"/>
                    <a:pt x="48" y="18"/>
                  </a:cubicBezTo>
                  <a:cubicBezTo>
                    <a:pt x="49" y="20"/>
                    <a:pt x="50" y="21"/>
                    <a:pt x="50" y="22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8" y="23"/>
                    <a:pt x="58" y="24"/>
                    <a:pt x="58" y="25"/>
                  </a:cubicBezTo>
                  <a:lnTo>
                    <a:pt x="58" y="33"/>
                  </a:lnTo>
                  <a:close/>
                  <a:moveTo>
                    <a:pt x="29" y="19"/>
                  </a:moveTo>
                  <a:cubicBezTo>
                    <a:pt x="24" y="19"/>
                    <a:pt x="19" y="23"/>
                    <a:pt x="19" y="29"/>
                  </a:cubicBezTo>
                  <a:cubicBezTo>
                    <a:pt x="19" y="34"/>
                    <a:pt x="24" y="38"/>
                    <a:pt x="29" y="38"/>
                  </a:cubicBezTo>
                  <a:cubicBezTo>
                    <a:pt x="34" y="38"/>
                    <a:pt x="39" y="34"/>
                    <a:pt x="39" y="29"/>
                  </a:cubicBezTo>
                  <a:cubicBezTo>
                    <a:pt x="39" y="23"/>
                    <a:pt x="34" y="19"/>
                    <a:pt x="29" y="1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 lIns="121682" tIns="60841" rIns="121682" bIns="6084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19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288" name="矩形 13"/>
            <p:cNvSpPr/>
            <p:nvPr/>
          </p:nvSpPr>
          <p:spPr>
            <a:xfrm>
              <a:off x="4044999" y="3687823"/>
              <a:ext cx="1642452" cy="103412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1216025" eaLnBrk="1" hangingPunct="1">
                <a:lnSpc>
                  <a:spcPct val="120000"/>
                </a:lnSpc>
                <a:spcBef>
                  <a:spcPct val="20000"/>
                </a:spcBef>
                <a:buFontTx/>
                <a:buNone/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Add your words here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according to your need to draw the text box size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289" name="TextBox 13"/>
            <p:cNvSpPr txBox="1"/>
            <p:nvPr/>
          </p:nvSpPr>
          <p:spPr>
            <a:xfrm>
              <a:off x="4044999" y="3365873"/>
              <a:ext cx="1649440" cy="246221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1216025" eaLnBrk="1" hangingPunct="1">
                <a:lnSpc>
                  <a:spcPct val="100000"/>
                </a:lnSpc>
                <a:spcBef>
                  <a:spcPct val="20000"/>
                </a:spcBef>
                <a:buFontTx/>
                <a:buNone/>
              </a:pPr>
              <a:r>
                <a:rPr lang="en-US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ADD TITLE</a:t>
              </a:r>
              <a:endPara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270" name="组合 15"/>
          <p:cNvGrpSpPr/>
          <p:nvPr/>
        </p:nvGrpSpPr>
        <p:grpSpPr>
          <a:xfrm>
            <a:off x="6270625" y="2168525"/>
            <a:ext cx="2452688" cy="3552825"/>
            <a:chOff x="6270509" y="2167861"/>
            <a:chExt cx="2453263" cy="3554124"/>
          </a:xfrm>
        </p:grpSpPr>
        <p:sp>
          <p:nvSpPr>
            <p:cNvPr id="17" name="Rectangle 15"/>
            <p:cNvSpPr/>
            <p:nvPr/>
          </p:nvSpPr>
          <p:spPr>
            <a:xfrm>
              <a:off x="6270509" y="2375900"/>
              <a:ext cx="2453263" cy="3346085"/>
            </a:xfrm>
            <a:prstGeom prst="rect">
              <a:avLst/>
            </a:prstGeom>
            <a:noFill/>
            <a:ln>
              <a:solidFill>
                <a:srgbClr val="ADBA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19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Trapezoid 17@|1FFC:1137349|FBC:16777215|LFC:16777215|LBC:16777215"/>
            <p:cNvSpPr/>
            <p:nvPr/>
          </p:nvSpPr>
          <p:spPr>
            <a:xfrm>
              <a:off x="6750046" y="2169450"/>
              <a:ext cx="1494188" cy="206450"/>
            </a:xfrm>
            <a:prstGeom prst="trapezoid">
              <a:avLst>
                <a:gd name="adj" fmla="val 67927"/>
              </a:avLst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19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Pentagon 18@|1FFC:1554685|FBC:16777215|LFC:16777215|LBC:16777215"/>
            <p:cNvSpPr/>
            <p:nvPr/>
          </p:nvSpPr>
          <p:spPr>
            <a:xfrm rot="5400000">
              <a:off x="7000071" y="2055983"/>
              <a:ext cx="994138" cy="1217897"/>
            </a:xfrm>
            <a:prstGeom prst="homePlate">
              <a:avLst>
                <a:gd name="adj" fmla="val 3172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19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245"/>
            <p:cNvSpPr>
              <a:spLocks noChangeAspect="1"/>
            </p:cNvSpPr>
            <p:nvPr/>
          </p:nvSpPr>
          <p:spPr bwMode="auto">
            <a:xfrm>
              <a:off x="7240699" y="2379076"/>
              <a:ext cx="512882" cy="512949"/>
            </a:xfrm>
            <a:custGeom>
              <a:avLst/>
              <a:gdLst/>
              <a:ahLst/>
              <a:cxnLst>
                <a:cxn ang="0">
                  <a:pos x="68" y="3"/>
                </a:cxn>
                <a:cxn ang="0">
                  <a:pos x="58" y="61"/>
                </a:cxn>
                <a:cxn ang="0">
                  <a:pos x="57" y="63"/>
                </a:cxn>
                <a:cxn ang="0">
                  <a:pos x="56" y="63"/>
                </a:cxn>
                <a:cxn ang="0">
                  <a:pos x="55" y="63"/>
                </a:cxn>
                <a:cxn ang="0">
                  <a:pos x="38" y="56"/>
                </a:cxn>
                <a:cxn ang="0">
                  <a:pos x="28" y="67"/>
                </a:cxn>
                <a:cxn ang="0">
                  <a:pos x="26" y="68"/>
                </a:cxn>
                <a:cxn ang="0">
                  <a:pos x="26" y="68"/>
                </a:cxn>
                <a:cxn ang="0">
                  <a:pos x="24" y="65"/>
                </a:cxn>
                <a:cxn ang="0">
                  <a:pos x="24" y="52"/>
                </a:cxn>
                <a:cxn ang="0">
                  <a:pos x="57" y="12"/>
                </a:cxn>
                <a:cxn ang="0">
                  <a:pos x="16" y="47"/>
                </a:cxn>
                <a:cxn ang="0">
                  <a:pos x="1" y="41"/>
                </a:cxn>
                <a:cxn ang="0">
                  <a:pos x="0" y="39"/>
                </a:cxn>
                <a:cxn ang="0">
                  <a:pos x="1" y="36"/>
                </a:cxn>
                <a:cxn ang="0">
                  <a:pos x="64" y="0"/>
                </a:cxn>
                <a:cxn ang="0">
                  <a:pos x="65" y="0"/>
                </a:cxn>
                <a:cxn ang="0">
                  <a:pos x="67" y="0"/>
                </a:cxn>
                <a:cxn ang="0">
                  <a:pos x="68" y="3"/>
                </a:cxn>
              </a:cxnLst>
              <a:rect l="0" t="0" r="r" b="b"/>
              <a:pathLst>
                <a:path w="68" h="68">
                  <a:moveTo>
                    <a:pt x="68" y="3"/>
                  </a:moveTo>
                  <a:cubicBezTo>
                    <a:pt x="58" y="61"/>
                    <a:pt x="58" y="61"/>
                    <a:pt x="58" y="61"/>
                  </a:cubicBezTo>
                  <a:cubicBezTo>
                    <a:pt x="58" y="62"/>
                    <a:pt x="57" y="62"/>
                    <a:pt x="57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7"/>
                    <a:pt x="27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5" y="67"/>
                    <a:pt x="24" y="66"/>
                    <a:pt x="24" y="65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0"/>
                    <a:pt x="0" y="40"/>
                    <a:pt x="0" y="39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6" y="0"/>
                    <a:pt x="66" y="0"/>
                    <a:pt x="67" y="0"/>
                  </a:cubicBezTo>
                  <a:cubicBezTo>
                    <a:pt x="68" y="1"/>
                    <a:pt x="68" y="2"/>
                    <a:pt x="68" y="3"/>
                  </a:cubicBezTo>
                  <a:close/>
                </a:path>
              </a:pathLst>
            </a:custGeom>
            <a:solidFill>
              <a:srgbClr val="404040"/>
            </a:solidFill>
            <a:ln w="9525">
              <a:noFill/>
              <a:round/>
            </a:ln>
          </p:spPr>
          <p:txBody>
            <a:bodyPr lIns="121682" tIns="60841" rIns="121682" bIns="6084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19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282" name="矩形 20"/>
            <p:cNvSpPr/>
            <p:nvPr/>
          </p:nvSpPr>
          <p:spPr>
            <a:xfrm>
              <a:off x="6637007" y="3687823"/>
              <a:ext cx="1642452" cy="103412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1216025" eaLnBrk="1" hangingPunct="1">
                <a:lnSpc>
                  <a:spcPct val="120000"/>
                </a:lnSpc>
                <a:spcBef>
                  <a:spcPct val="20000"/>
                </a:spcBef>
                <a:buFontTx/>
                <a:buNone/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Add your words here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according to your need to draw the text box size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283" name="TextBox 13"/>
            <p:cNvSpPr txBox="1"/>
            <p:nvPr/>
          </p:nvSpPr>
          <p:spPr>
            <a:xfrm>
              <a:off x="6637007" y="3365873"/>
              <a:ext cx="1510694" cy="246221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1216025" eaLnBrk="1" hangingPunct="1">
                <a:lnSpc>
                  <a:spcPct val="100000"/>
                </a:lnSpc>
                <a:spcBef>
                  <a:spcPct val="20000"/>
                </a:spcBef>
                <a:buFontTx/>
                <a:buNone/>
              </a:pPr>
              <a:r>
                <a:rPr lang="en-US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ADD TITLE</a:t>
              </a:r>
              <a:endPara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271" name="组合 22"/>
          <p:cNvGrpSpPr/>
          <p:nvPr/>
        </p:nvGrpSpPr>
        <p:grpSpPr>
          <a:xfrm>
            <a:off x="8828088" y="2168525"/>
            <a:ext cx="2452687" cy="3552825"/>
            <a:chOff x="8828036" y="2167861"/>
            <a:chExt cx="2453263" cy="3554124"/>
          </a:xfrm>
        </p:grpSpPr>
        <p:sp>
          <p:nvSpPr>
            <p:cNvPr id="24" name="Rectangle 21"/>
            <p:cNvSpPr/>
            <p:nvPr/>
          </p:nvSpPr>
          <p:spPr>
            <a:xfrm>
              <a:off x="8828036" y="2375900"/>
              <a:ext cx="2453263" cy="3346085"/>
            </a:xfrm>
            <a:prstGeom prst="rect">
              <a:avLst/>
            </a:prstGeom>
            <a:noFill/>
            <a:ln>
              <a:solidFill>
                <a:srgbClr val="ADBA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19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Trapezoid 23@|1FFC:192|FBC:16777215|LFC:16777215|LBC:16777215"/>
            <p:cNvSpPr/>
            <p:nvPr/>
          </p:nvSpPr>
          <p:spPr>
            <a:xfrm>
              <a:off x="9307574" y="2169450"/>
              <a:ext cx="1494188" cy="206450"/>
            </a:xfrm>
            <a:prstGeom prst="trapezoid">
              <a:avLst>
                <a:gd name="adj" fmla="val 67927"/>
              </a:avLst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19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Pentagon 24@|1FFC:2381804|FBC:16777215|LFC:16777215|LBC:16777215"/>
            <p:cNvSpPr/>
            <p:nvPr/>
          </p:nvSpPr>
          <p:spPr>
            <a:xfrm rot="5400000">
              <a:off x="9557598" y="2055982"/>
              <a:ext cx="994138" cy="1217899"/>
            </a:xfrm>
            <a:prstGeom prst="homePlate">
              <a:avLst>
                <a:gd name="adj" fmla="val 3172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19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132"/>
            <p:cNvSpPr>
              <a:spLocks noChangeAspect="1" noEditPoints="1"/>
            </p:cNvSpPr>
            <p:nvPr/>
          </p:nvSpPr>
          <p:spPr bwMode="auto">
            <a:xfrm>
              <a:off x="9750590" y="2344138"/>
              <a:ext cx="608156" cy="582825"/>
            </a:xfrm>
            <a:custGeom>
              <a:avLst/>
              <a:gdLst/>
              <a:ahLst/>
              <a:cxnLst>
                <a:cxn ang="0">
                  <a:pos x="62" y="31"/>
                </a:cxn>
                <a:cxn ang="0">
                  <a:pos x="62" y="31"/>
                </a:cxn>
                <a:cxn ang="0">
                  <a:pos x="54" y="27"/>
                </a:cxn>
                <a:cxn ang="0">
                  <a:pos x="45" y="33"/>
                </a:cxn>
                <a:cxn ang="0">
                  <a:pos x="44" y="35"/>
                </a:cxn>
                <a:cxn ang="0">
                  <a:pos x="43" y="35"/>
                </a:cxn>
                <a:cxn ang="0">
                  <a:pos x="42" y="35"/>
                </a:cxn>
                <a:cxn ang="0">
                  <a:pos x="41" y="33"/>
                </a:cxn>
                <a:cxn ang="0">
                  <a:pos x="32" y="27"/>
                </a:cxn>
                <a:cxn ang="0">
                  <a:pos x="23" y="33"/>
                </a:cxn>
                <a:cxn ang="0">
                  <a:pos x="22" y="35"/>
                </a:cxn>
                <a:cxn ang="0">
                  <a:pos x="21" y="35"/>
                </a:cxn>
                <a:cxn ang="0">
                  <a:pos x="20" y="35"/>
                </a:cxn>
                <a:cxn ang="0">
                  <a:pos x="19" y="33"/>
                </a:cxn>
                <a:cxn ang="0">
                  <a:pos x="10" y="27"/>
                </a:cxn>
                <a:cxn ang="0">
                  <a:pos x="3" y="31"/>
                </a:cxn>
                <a:cxn ang="0">
                  <a:pos x="2" y="31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32" y="7"/>
                </a:cxn>
                <a:cxn ang="0">
                  <a:pos x="64" y="30"/>
                </a:cxn>
                <a:cxn ang="0">
                  <a:pos x="64" y="30"/>
                </a:cxn>
                <a:cxn ang="0">
                  <a:pos x="62" y="31"/>
                </a:cxn>
                <a:cxn ang="0">
                  <a:pos x="34" y="51"/>
                </a:cxn>
                <a:cxn ang="0">
                  <a:pos x="25" y="61"/>
                </a:cxn>
                <a:cxn ang="0">
                  <a:pos x="15" y="51"/>
                </a:cxn>
                <a:cxn ang="0">
                  <a:pos x="17" y="49"/>
                </a:cxn>
                <a:cxn ang="0">
                  <a:pos x="20" y="51"/>
                </a:cxn>
                <a:cxn ang="0">
                  <a:pos x="25" y="56"/>
                </a:cxn>
                <a:cxn ang="0">
                  <a:pos x="30" y="51"/>
                </a:cxn>
                <a:cxn ang="0">
                  <a:pos x="30" y="29"/>
                </a:cxn>
                <a:cxn ang="0">
                  <a:pos x="32" y="29"/>
                </a:cxn>
                <a:cxn ang="0">
                  <a:pos x="34" y="29"/>
                </a:cxn>
                <a:cxn ang="0">
                  <a:pos x="34" y="51"/>
                </a:cxn>
                <a:cxn ang="0">
                  <a:pos x="34" y="6"/>
                </a:cxn>
                <a:cxn ang="0">
                  <a:pos x="32" y="6"/>
                </a:cxn>
                <a:cxn ang="0">
                  <a:pos x="30" y="6"/>
                </a:cxn>
                <a:cxn ang="0">
                  <a:pos x="30" y="3"/>
                </a:cxn>
                <a:cxn ang="0">
                  <a:pos x="32" y="0"/>
                </a:cxn>
                <a:cxn ang="0">
                  <a:pos x="34" y="3"/>
                </a:cxn>
                <a:cxn ang="0">
                  <a:pos x="34" y="6"/>
                </a:cxn>
              </a:cxnLst>
              <a:rect l="0" t="0" r="r" b="b"/>
              <a:pathLst>
                <a:path w="64" h="61">
                  <a:moveTo>
                    <a:pt x="62" y="31"/>
                  </a:moveTo>
                  <a:cubicBezTo>
                    <a:pt x="62" y="31"/>
                    <a:pt x="62" y="31"/>
                    <a:pt x="62" y="31"/>
                  </a:cubicBezTo>
                  <a:cubicBezTo>
                    <a:pt x="59" y="29"/>
                    <a:pt x="57" y="27"/>
                    <a:pt x="54" y="27"/>
                  </a:cubicBezTo>
                  <a:cubicBezTo>
                    <a:pt x="51" y="27"/>
                    <a:pt x="47" y="30"/>
                    <a:pt x="45" y="33"/>
                  </a:cubicBezTo>
                  <a:cubicBezTo>
                    <a:pt x="45" y="33"/>
                    <a:pt x="45" y="34"/>
                    <a:pt x="44" y="35"/>
                  </a:cubicBezTo>
                  <a:cubicBezTo>
                    <a:pt x="44" y="35"/>
                    <a:pt x="44" y="35"/>
                    <a:pt x="43" y="35"/>
                  </a:cubicBezTo>
                  <a:cubicBezTo>
                    <a:pt x="43" y="35"/>
                    <a:pt x="42" y="35"/>
                    <a:pt x="42" y="35"/>
                  </a:cubicBezTo>
                  <a:cubicBezTo>
                    <a:pt x="42" y="34"/>
                    <a:pt x="41" y="33"/>
                    <a:pt x="41" y="33"/>
                  </a:cubicBezTo>
                  <a:cubicBezTo>
                    <a:pt x="39" y="30"/>
                    <a:pt x="36" y="27"/>
                    <a:pt x="32" y="27"/>
                  </a:cubicBezTo>
                  <a:cubicBezTo>
                    <a:pt x="28" y="27"/>
                    <a:pt x="25" y="30"/>
                    <a:pt x="23" y="33"/>
                  </a:cubicBezTo>
                  <a:cubicBezTo>
                    <a:pt x="23" y="33"/>
                    <a:pt x="22" y="34"/>
                    <a:pt x="22" y="35"/>
                  </a:cubicBezTo>
                  <a:cubicBezTo>
                    <a:pt x="22" y="35"/>
                    <a:pt x="22" y="35"/>
                    <a:pt x="21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4"/>
                    <a:pt x="19" y="33"/>
                    <a:pt x="19" y="33"/>
                  </a:cubicBezTo>
                  <a:cubicBezTo>
                    <a:pt x="17" y="30"/>
                    <a:pt x="14" y="27"/>
                    <a:pt x="10" y="27"/>
                  </a:cubicBezTo>
                  <a:cubicBezTo>
                    <a:pt x="7" y="27"/>
                    <a:pt x="5" y="29"/>
                    <a:pt x="3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16"/>
                    <a:pt x="18" y="7"/>
                    <a:pt x="32" y="7"/>
                  </a:cubicBezTo>
                  <a:cubicBezTo>
                    <a:pt x="46" y="7"/>
                    <a:pt x="60" y="16"/>
                    <a:pt x="64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31"/>
                    <a:pt x="63" y="31"/>
                    <a:pt x="62" y="31"/>
                  </a:cubicBezTo>
                  <a:close/>
                  <a:moveTo>
                    <a:pt x="34" y="51"/>
                  </a:moveTo>
                  <a:cubicBezTo>
                    <a:pt x="34" y="56"/>
                    <a:pt x="30" y="61"/>
                    <a:pt x="25" y="61"/>
                  </a:cubicBezTo>
                  <a:cubicBezTo>
                    <a:pt x="19" y="61"/>
                    <a:pt x="15" y="56"/>
                    <a:pt x="15" y="51"/>
                  </a:cubicBezTo>
                  <a:cubicBezTo>
                    <a:pt x="15" y="50"/>
                    <a:pt x="16" y="49"/>
                    <a:pt x="17" y="49"/>
                  </a:cubicBezTo>
                  <a:cubicBezTo>
                    <a:pt x="19" y="49"/>
                    <a:pt x="20" y="50"/>
                    <a:pt x="20" y="51"/>
                  </a:cubicBezTo>
                  <a:cubicBezTo>
                    <a:pt x="20" y="54"/>
                    <a:pt x="22" y="56"/>
                    <a:pt x="25" y="56"/>
                  </a:cubicBezTo>
                  <a:cubicBezTo>
                    <a:pt x="27" y="56"/>
                    <a:pt x="30" y="54"/>
                    <a:pt x="30" y="51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29"/>
                    <a:pt x="31" y="29"/>
                    <a:pt x="32" y="29"/>
                  </a:cubicBezTo>
                  <a:cubicBezTo>
                    <a:pt x="33" y="29"/>
                    <a:pt x="34" y="29"/>
                    <a:pt x="34" y="29"/>
                  </a:cubicBezTo>
                  <a:lnTo>
                    <a:pt x="34" y="51"/>
                  </a:lnTo>
                  <a:close/>
                  <a:moveTo>
                    <a:pt x="34" y="6"/>
                  </a:moveTo>
                  <a:cubicBezTo>
                    <a:pt x="34" y="6"/>
                    <a:pt x="33" y="6"/>
                    <a:pt x="32" y="6"/>
                  </a:cubicBezTo>
                  <a:cubicBezTo>
                    <a:pt x="31" y="6"/>
                    <a:pt x="30" y="6"/>
                    <a:pt x="30" y="6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1"/>
                    <a:pt x="31" y="0"/>
                    <a:pt x="32" y="0"/>
                  </a:cubicBezTo>
                  <a:cubicBezTo>
                    <a:pt x="33" y="0"/>
                    <a:pt x="34" y="1"/>
                    <a:pt x="34" y="3"/>
                  </a:cubicBezTo>
                  <a:lnTo>
                    <a:pt x="34" y="6"/>
                  </a:lnTo>
                  <a:close/>
                </a:path>
              </a:pathLst>
            </a:custGeom>
            <a:solidFill>
              <a:srgbClr val="404040"/>
            </a:solidFill>
            <a:ln w="9525">
              <a:noFill/>
              <a:round/>
            </a:ln>
          </p:spPr>
          <p:txBody>
            <a:bodyPr lIns="121682" tIns="60841" rIns="121682" bIns="6084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19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276" name="矩形 27"/>
            <p:cNvSpPr/>
            <p:nvPr/>
          </p:nvSpPr>
          <p:spPr>
            <a:xfrm>
              <a:off x="9208757" y="3687823"/>
              <a:ext cx="1642452" cy="103412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1216025" eaLnBrk="1" hangingPunct="1">
                <a:lnSpc>
                  <a:spcPct val="120000"/>
                </a:lnSpc>
                <a:spcBef>
                  <a:spcPct val="20000"/>
                </a:spcBef>
                <a:buFontTx/>
                <a:buNone/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Add your words here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according to your need to draw the text box size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277" name="TextBox 13"/>
            <p:cNvSpPr txBox="1"/>
            <p:nvPr/>
          </p:nvSpPr>
          <p:spPr>
            <a:xfrm>
              <a:off x="9208757" y="3365873"/>
              <a:ext cx="1454322" cy="246221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1216025" eaLnBrk="1" hangingPunct="1">
                <a:lnSpc>
                  <a:spcPct val="100000"/>
                </a:lnSpc>
                <a:spcBef>
                  <a:spcPct val="20000"/>
                </a:spcBef>
                <a:buFontTx/>
                <a:buNone/>
              </a:pPr>
              <a:r>
                <a:rPr lang="en-US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ADD TITLE</a:t>
              </a:r>
              <a:endPara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5394</Words>
  <Application>WPS 演示</Application>
  <PresentationFormat/>
  <Paragraphs>356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51" baseType="lpstr">
      <vt:lpstr>Arial</vt:lpstr>
      <vt:lpstr>宋体</vt:lpstr>
      <vt:lpstr>Wingdings</vt:lpstr>
      <vt:lpstr>Calibri</vt:lpstr>
      <vt:lpstr>Calibri Light</vt:lpstr>
      <vt:lpstr>Agency FB</vt:lpstr>
      <vt:lpstr>微软雅黑</vt:lpstr>
      <vt:lpstr>Malgun Gothic</vt:lpstr>
      <vt:lpstr>Arial Unicode MS</vt:lpstr>
      <vt:lpstr>Open Sans</vt:lpstr>
      <vt:lpstr>Kontrapunkt Bob Bold</vt:lpstr>
      <vt:lpstr>Helvetica Light</vt:lpstr>
      <vt:lpstr>Lato Light</vt:lpstr>
      <vt:lpstr>MS PGothic</vt:lpstr>
      <vt:lpstr>Open Sans Light</vt:lpstr>
      <vt:lpstr>The Avengers</vt:lpstr>
      <vt:lpstr>Gill Sans</vt:lpstr>
      <vt:lpstr>Gulim</vt:lpstr>
      <vt:lpstr>Segoe Print</vt:lpstr>
      <vt:lpstr>Lato</vt:lpstr>
      <vt:lpstr>Gill Sans MT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ZhuLong</dc:creator>
  <cp:lastModifiedBy>沙皮</cp:lastModifiedBy>
  <cp:revision>9</cp:revision>
  <dcterms:created xsi:type="dcterms:W3CDTF">2016-01-13T04:20:10Z</dcterms:created>
  <dcterms:modified xsi:type="dcterms:W3CDTF">2019-11-22T06:36:32Z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2052-11.1.0.9175</vt:lpwstr>
  </property>
</Properties>
</file>